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7921625" cy="1080135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3">
          <p15:clr>
            <a:srgbClr val="A4A3A4"/>
          </p15:clr>
        </p15:guide>
        <p15:guide id="2" pos="2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298" y="72"/>
      </p:cViewPr>
      <p:guideLst>
        <p:guide orient="horz" pos="3403"/>
        <p:guide pos="24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187CB-2218-47E9-9680-3835E4203460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82AD95A-AFDC-41E6-8459-63525009E570}">
      <dgm:prSet phldrT="[文字]" custT="1"/>
      <dgm:spPr/>
      <dgm:t>
        <a:bodyPr/>
        <a:lstStyle/>
        <a:p>
          <a:r>
            <a: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rPr>
            <a:t>理</a:t>
          </a:r>
        </a:p>
      </dgm:t>
    </dgm:pt>
    <dgm:pt modelId="{AE2CE0F5-7A4F-4DF1-8DEA-087B2195E1FE}" type="parTrans" cxnId="{78D6EF29-A92B-4ECF-8A0F-2920925728B1}">
      <dgm:prSet/>
      <dgm:spPr/>
      <dgm:t>
        <a:bodyPr/>
        <a:lstStyle/>
        <a:p>
          <a:endParaRPr lang="zh-TW" altLang="en-US" sz="4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7B68F3-49AF-4311-BEA0-751120BEEDF8}" type="sibTrans" cxnId="{78D6EF29-A92B-4ECF-8A0F-2920925728B1}">
      <dgm:prSet custT="1"/>
      <dgm:spPr/>
      <dgm:t>
        <a:bodyPr/>
        <a:lstStyle/>
        <a:p>
          <a:r>
            <a: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rPr>
            <a:t>護</a:t>
          </a:r>
        </a:p>
      </dgm:t>
    </dgm:pt>
    <dgm:pt modelId="{AECD59AA-F028-448C-9D1C-826E8D5CA462}">
      <dgm:prSet phldrT="[文字]" custT="1"/>
      <dgm:spPr/>
      <dgm:t>
        <a:bodyPr/>
        <a:lstStyle/>
        <a:p>
          <a:endParaRPr lang="zh-TW" altLang="en-US" sz="4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A2D7E0-8924-44BD-9C2A-4A916F316DE0}" type="parTrans" cxnId="{A560646B-DCFD-41B5-80A6-9014102B4142}">
      <dgm:prSet/>
      <dgm:spPr/>
      <dgm:t>
        <a:bodyPr/>
        <a:lstStyle/>
        <a:p>
          <a:endParaRPr lang="zh-TW" altLang="en-US" sz="4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3C8565-992B-465D-A6FD-41ADCB402EF9}" type="sibTrans" cxnId="{A560646B-DCFD-41B5-80A6-9014102B4142}">
      <dgm:prSet/>
      <dgm:spPr/>
      <dgm:t>
        <a:bodyPr/>
        <a:lstStyle/>
        <a:p>
          <a:endParaRPr lang="zh-TW" altLang="en-US" sz="4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0039B3-188B-4145-B394-79640CEE500C}">
      <dgm:prSet phldrT="[文字]" custT="1"/>
      <dgm:spPr/>
      <dgm:t>
        <a:bodyPr/>
        <a:lstStyle/>
        <a:p>
          <a:r>
            <a: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rPr>
            <a:t>人</a:t>
          </a:r>
        </a:p>
      </dgm:t>
    </dgm:pt>
    <dgm:pt modelId="{AD681E93-01D3-4961-9F60-E58C2A2FD014}" type="sibTrans" cxnId="{02FBABD0-D41D-4CD7-801B-D00DB97E2908}">
      <dgm:prSet custT="1"/>
      <dgm:spPr/>
      <dgm:t>
        <a:bodyPr/>
        <a:lstStyle/>
        <a:p>
          <a:r>
            <a: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rPr>
            <a:t>員</a:t>
          </a:r>
        </a:p>
      </dgm:t>
    </dgm:pt>
    <dgm:pt modelId="{1E33C795-27F4-4BD8-A21D-57E9AC457F15}" type="parTrans" cxnId="{02FBABD0-D41D-4CD7-801B-D00DB97E2908}">
      <dgm:prSet/>
      <dgm:spPr/>
      <dgm:t>
        <a:bodyPr/>
        <a:lstStyle/>
        <a:p>
          <a:endParaRPr lang="zh-TW" altLang="en-US" sz="4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95D99B-165B-4BF8-8C94-B652C275A887}">
      <dgm:prSet custT="1"/>
      <dgm:spPr/>
      <dgm:t>
        <a:bodyPr/>
        <a:lstStyle/>
        <a:p>
          <a:r>
            <a: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rPr>
            <a:t>中</a:t>
          </a:r>
        </a:p>
      </dgm:t>
    </dgm:pt>
    <dgm:pt modelId="{16C554CF-AE46-443C-8F2F-0C978A962E0F}" type="sibTrans" cxnId="{07485E50-E1DE-44A9-A7C9-80351176721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endParaRPr lang="en-US" altLang="zh-TW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700,000~760,000(</a:t>
          </a:r>
          <a:r>
            <a: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專科</a:t>
          </a:r>
          <a:r>
            <a: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)/</a:t>
          </a:r>
          <a:r>
            <a: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年薪</a:t>
          </a:r>
          <a:endParaRPr lang="en-US" altLang="zh-TW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  <a:r>
            <a: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728,000~789,000(</a:t>
          </a:r>
          <a:r>
            <a: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大學</a:t>
          </a:r>
          <a:r>
            <a: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)/</a:t>
          </a:r>
          <a:r>
            <a: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年薪</a:t>
          </a:r>
          <a:endParaRPr lang="en-US" altLang="zh-TW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altLang="zh-TW" sz="2800" b="1" i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800" b="1" i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4BD987-301A-4DE6-9F85-96D53BAA0997}" type="parTrans" cxnId="{07485E50-E1DE-44A9-A7C9-80351176721B}">
      <dgm:prSet/>
      <dgm:spPr/>
      <dgm:t>
        <a:bodyPr/>
        <a:lstStyle/>
        <a:p>
          <a:endParaRPr lang="zh-TW" altLang="en-US" sz="4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17D5B9-987B-4900-A425-B9A56F22515D}">
      <dgm:prSet phldrT="[文字]" custT="1"/>
      <dgm:spPr/>
      <dgm:t>
        <a:bodyPr/>
        <a:lstStyle/>
        <a:p>
          <a:r>
            <a: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rPr>
            <a:t>募</a:t>
          </a:r>
        </a:p>
      </dgm:t>
    </dgm:pt>
    <dgm:pt modelId="{1EB7970A-8B23-4191-A1AF-1A02557C58A8}" type="sibTrans" cxnId="{BE564249-D3BB-4D8E-853F-379DD4909061}">
      <dgm:prSet custT="1"/>
      <dgm:spPr/>
      <dgm:t>
        <a:bodyPr/>
        <a:lstStyle/>
        <a:p>
          <a:r>
            <a: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rPr>
            <a:t>招</a:t>
          </a:r>
        </a:p>
      </dgm:t>
    </dgm:pt>
    <dgm:pt modelId="{8ADC4FDC-3200-46FA-BCCD-C99091391D7E}" type="parTrans" cxnId="{BE564249-D3BB-4D8E-853F-379DD4909061}">
      <dgm:prSet/>
      <dgm:spPr/>
      <dgm:t>
        <a:bodyPr/>
        <a:lstStyle/>
        <a:p>
          <a:endParaRPr lang="zh-TW" altLang="en-US" sz="4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0C2D7F-9627-4924-9922-41527AAB3365}" type="pres">
      <dgm:prSet presAssocID="{231187CB-2218-47E9-9680-3835E4203460}" presName="Name0" presStyleCnt="0">
        <dgm:presLayoutVars>
          <dgm:chMax/>
          <dgm:chPref/>
          <dgm:dir/>
          <dgm:animLvl val="lvl"/>
        </dgm:presLayoutVars>
      </dgm:prSet>
      <dgm:spPr/>
    </dgm:pt>
    <dgm:pt modelId="{8B505BC6-6E05-4346-8637-9CE68E5A9980}" type="pres">
      <dgm:prSet presAssocID="{B82AD95A-AFDC-41E6-8459-63525009E570}" presName="composite" presStyleCnt="0"/>
      <dgm:spPr/>
    </dgm:pt>
    <dgm:pt modelId="{79CE4A5D-C557-4F77-B67E-EF3E7153768D}" type="pres">
      <dgm:prSet presAssocID="{B82AD95A-AFDC-41E6-8459-63525009E570}" presName="Parent1" presStyleLbl="node1" presStyleIdx="0" presStyleCnt="8" custAng="21014594" custLinFactNeighborX="-16625" custLinFactNeighborY="-4239">
        <dgm:presLayoutVars>
          <dgm:chMax val="1"/>
          <dgm:chPref val="1"/>
          <dgm:bulletEnabled val="1"/>
        </dgm:presLayoutVars>
      </dgm:prSet>
      <dgm:spPr/>
    </dgm:pt>
    <dgm:pt modelId="{6B716916-7E24-4858-9ADB-FBBEBFCA7C9E}" type="pres">
      <dgm:prSet presAssocID="{B82AD95A-AFDC-41E6-8459-63525009E57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A6D5B53-C1A4-4226-84D0-594F7922F2A0}" type="pres">
      <dgm:prSet presAssocID="{B82AD95A-AFDC-41E6-8459-63525009E570}" presName="BalanceSpacing" presStyleCnt="0"/>
      <dgm:spPr/>
    </dgm:pt>
    <dgm:pt modelId="{7A7FA0B1-7B7D-432E-95CA-9191DC3EB34E}" type="pres">
      <dgm:prSet presAssocID="{B82AD95A-AFDC-41E6-8459-63525009E570}" presName="BalanceSpacing1" presStyleCnt="0"/>
      <dgm:spPr/>
    </dgm:pt>
    <dgm:pt modelId="{0D0C668F-3B6A-4610-BF28-0DA87F81A932}" type="pres">
      <dgm:prSet presAssocID="{A87B68F3-49AF-4311-BEA0-751120BEEDF8}" presName="Accent1Text" presStyleLbl="node1" presStyleIdx="1" presStyleCnt="8" custAng="21040723" custLinFactNeighborX="-53806" custLinFactNeighborY="-175"/>
      <dgm:spPr/>
    </dgm:pt>
    <dgm:pt modelId="{71FE347D-CB5B-4918-98CB-8A58D8189FE8}" type="pres">
      <dgm:prSet presAssocID="{A87B68F3-49AF-4311-BEA0-751120BEEDF8}" presName="spaceBetweenRectangles" presStyleCnt="0"/>
      <dgm:spPr/>
    </dgm:pt>
    <dgm:pt modelId="{662C322A-BBEA-4F07-A50D-276A08872197}" type="pres">
      <dgm:prSet presAssocID="{860039B3-188B-4145-B394-79640CEE500C}" presName="composite" presStyleCnt="0"/>
      <dgm:spPr/>
    </dgm:pt>
    <dgm:pt modelId="{C59A9B77-ED18-4531-9D95-055C567504BE}" type="pres">
      <dgm:prSet presAssocID="{860039B3-188B-4145-B394-79640CEE500C}" presName="Parent1" presStyleLbl="node1" presStyleIdx="2" presStyleCnt="8" custLinFactX="83708" custLinFactNeighborX="100000" custLinFactNeighborY="-92866">
        <dgm:presLayoutVars>
          <dgm:chMax val="1"/>
          <dgm:chPref val="1"/>
          <dgm:bulletEnabled val="1"/>
        </dgm:presLayoutVars>
      </dgm:prSet>
      <dgm:spPr/>
    </dgm:pt>
    <dgm:pt modelId="{331F857D-584F-4994-B7C1-C9332EDF8C14}" type="pres">
      <dgm:prSet presAssocID="{860039B3-188B-4145-B394-79640CEE500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ECC98AA-B96F-4181-8740-B56DADC73F19}" type="pres">
      <dgm:prSet presAssocID="{860039B3-188B-4145-B394-79640CEE500C}" presName="BalanceSpacing" presStyleCnt="0"/>
      <dgm:spPr/>
    </dgm:pt>
    <dgm:pt modelId="{892F7865-70DE-45F1-A4DC-27156BF523C4}" type="pres">
      <dgm:prSet presAssocID="{860039B3-188B-4145-B394-79640CEE500C}" presName="BalanceSpacing1" presStyleCnt="0"/>
      <dgm:spPr/>
    </dgm:pt>
    <dgm:pt modelId="{6E3A159A-7EC5-48BB-AF26-BE04BD7C4DC2}" type="pres">
      <dgm:prSet presAssocID="{AD681E93-01D3-4961-9F60-E58C2A2FD014}" presName="Accent1Text" presStyleLbl="node1" presStyleIdx="3" presStyleCnt="8" custLinFactX="100000" custLinFactNeighborX="115340" custLinFactNeighborY="-85279"/>
      <dgm:spPr/>
    </dgm:pt>
    <dgm:pt modelId="{90A49A3C-0FA1-43FA-93A3-6B39BE13A963}" type="pres">
      <dgm:prSet presAssocID="{AD681E93-01D3-4961-9F60-E58C2A2FD014}" presName="spaceBetweenRectangles" presStyleCnt="0"/>
      <dgm:spPr/>
    </dgm:pt>
    <dgm:pt modelId="{4BA300F5-CDE4-4A48-BF4C-32FA7D67263E}" type="pres">
      <dgm:prSet presAssocID="{8017D5B9-987B-4900-A425-B9A56F22515D}" presName="composite" presStyleCnt="0"/>
      <dgm:spPr/>
    </dgm:pt>
    <dgm:pt modelId="{E935E85B-51E9-4631-8404-99AD091E4E6F}" type="pres">
      <dgm:prSet presAssocID="{8017D5B9-987B-4900-A425-B9A56F22515D}" presName="Parent1" presStyleLbl="node1" presStyleIdx="4" presStyleCnt="8" custLinFactNeighborX="58231" custLinFactNeighborY="-65015">
        <dgm:presLayoutVars>
          <dgm:chMax val="1"/>
          <dgm:chPref val="1"/>
          <dgm:bulletEnabled val="1"/>
        </dgm:presLayoutVars>
      </dgm:prSet>
      <dgm:spPr/>
    </dgm:pt>
    <dgm:pt modelId="{79ADAD9E-E517-4DBC-8FEF-E47B5C96EF22}" type="pres">
      <dgm:prSet presAssocID="{8017D5B9-987B-4900-A425-B9A56F22515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1F4B093-1F2B-42CB-A813-8D1BE579C88C}" type="pres">
      <dgm:prSet presAssocID="{8017D5B9-987B-4900-A425-B9A56F22515D}" presName="BalanceSpacing" presStyleCnt="0"/>
      <dgm:spPr/>
    </dgm:pt>
    <dgm:pt modelId="{B0D1244F-5157-44B2-B53D-1E077102B0D3}" type="pres">
      <dgm:prSet presAssocID="{8017D5B9-987B-4900-A425-B9A56F22515D}" presName="BalanceSpacing1" presStyleCnt="0"/>
      <dgm:spPr/>
    </dgm:pt>
    <dgm:pt modelId="{FD486723-B6BB-4676-9712-10321497F6FC}" type="pres">
      <dgm:prSet presAssocID="{1EB7970A-8B23-4191-A1AF-1A02557C58A8}" presName="Accent1Text" presStyleLbl="node1" presStyleIdx="5" presStyleCnt="8" custLinFactNeighborX="21314" custLinFactNeighborY="-67351"/>
      <dgm:spPr/>
    </dgm:pt>
    <dgm:pt modelId="{658CDB80-2B19-40FD-8008-8DC8FF67B72D}" type="pres">
      <dgm:prSet presAssocID="{1EB7970A-8B23-4191-A1AF-1A02557C58A8}" presName="spaceBetweenRectangles" presStyleCnt="0"/>
      <dgm:spPr/>
    </dgm:pt>
    <dgm:pt modelId="{87DDDC78-EC66-404A-8D47-4BD541B69089}" type="pres">
      <dgm:prSet presAssocID="{C095D99B-165B-4BF8-8C94-B652C275A887}" presName="composite" presStyleCnt="0"/>
      <dgm:spPr/>
    </dgm:pt>
    <dgm:pt modelId="{395BE1C2-1421-4711-A431-AC389E33A35C}" type="pres">
      <dgm:prSet presAssocID="{C095D99B-165B-4BF8-8C94-B652C275A887}" presName="Parent1" presStyleLbl="node1" presStyleIdx="6" presStyleCnt="8" custAng="20837349" custScaleY="98782" custLinFactX="138425" custLinFactY="-61999" custLinFactNeighborX="200000" custLinFactNeighborY="-100000">
        <dgm:presLayoutVars>
          <dgm:chMax val="1"/>
          <dgm:chPref val="1"/>
          <dgm:bulletEnabled val="1"/>
        </dgm:presLayoutVars>
      </dgm:prSet>
      <dgm:spPr/>
    </dgm:pt>
    <dgm:pt modelId="{EE3D8E88-647E-4BD6-98D7-8FF2199716C1}" type="pres">
      <dgm:prSet presAssocID="{C095D99B-165B-4BF8-8C94-B652C275A88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69F316E-755E-4A89-B973-7A81C0E14CDF}" type="pres">
      <dgm:prSet presAssocID="{C095D99B-165B-4BF8-8C94-B652C275A887}" presName="BalanceSpacing" presStyleCnt="0"/>
      <dgm:spPr/>
    </dgm:pt>
    <dgm:pt modelId="{D429C3CF-3328-4155-92DE-3E37BCCE3B33}" type="pres">
      <dgm:prSet presAssocID="{C095D99B-165B-4BF8-8C94-B652C275A887}" presName="BalanceSpacing1" presStyleCnt="0"/>
      <dgm:spPr/>
    </dgm:pt>
    <dgm:pt modelId="{C8634F48-DAFF-4D42-ACD6-BE2EEF5F43F6}" type="pres">
      <dgm:prSet presAssocID="{16C554CF-AE46-443C-8F2F-0C978A962E0F}" presName="Accent1Text" presStyleLbl="node1" presStyleIdx="7" presStyleCnt="8" custScaleX="890177" custScaleY="132454" custLinFactNeighborX="-43713" custLinFactNeighborY="-27732"/>
      <dgm:spPr/>
    </dgm:pt>
  </dgm:ptLst>
  <dgm:cxnLst>
    <dgm:cxn modelId="{B89D700D-EC37-4BC5-AAB8-97FD83BDCEE5}" type="presOf" srcId="{AD681E93-01D3-4961-9F60-E58C2A2FD014}" destId="{6E3A159A-7EC5-48BB-AF26-BE04BD7C4DC2}" srcOrd="0" destOrd="0" presId="urn:microsoft.com/office/officeart/2008/layout/AlternatingHexagons"/>
    <dgm:cxn modelId="{0F207515-5E0C-41E0-B7CD-68FF441F68C8}" type="presOf" srcId="{860039B3-188B-4145-B394-79640CEE500C}" destId="{C59A9B77-ED18-4531-9D95-055C567504BE}" srcOrd="0" destOrd="0" presId="urn:microsoft.com/office/officeart/2008/layout/AlternatingHexagons"/>
    <dgm:cxn modelId="{D90C851D-BE63-4800-9C20-6E3BB8037015}" type="presOf" srcId="{8017D5B9-987B-4900-A425-B9A56F22515D}" destId="{E935E85B-51E9-4631-8404-99AD091E4E6F}" srcOrd="0" destOrd="0" presId="urn:microsoft.com/office/officeart/2008/layout/AlternatingHexagons"/>
    <dgm:cxn modelId="{7A56141E-718D-44E1-9B2A-A897F2584916}" type="presOf" srcId="{C095D99B-165B-4BF8-8C94-B652C275A887}" destId="{395BE1C2-1421-4711-A431-AC389E33A35C}" srcOrd="0" destOrd="0" presId="urn:microsoft.com/office/officeart/2008/layout/AlternatingHexagons"/>
    <dgm:cxn modelId="{8E26FF1F-8897-4B1C-825B-AE3F27281502}" type="presOf" srcId="{A87B68F3-49AF-4311-BEA0-751120BEEDF8}" destId="{0D0C668F-3B6A-4610-BF28-0DA87F81A932}" srcOrd="0" destOrd="0" presId="urn:microsoft.com/office/officeart/2008/layout/AlternatingHexagons"/>
    <dgm:cxn modelId="{78D6EF29-A92B-4ECF-8A0F-2920925728B1}" srcId="{231187CB-2218-47E9-9680-3835E4203460}" destId="{B82AD95A-AFDC-41E6-8459-63525009E570}" srcOrd="0" destOrd="0" parTransId="{AE2CE0F5-7A4F-4DF1-8DEA-087B2195E1FE}" sibTransId="{A87B68F3-49AF-4311-BEA0-751120BEEDF8}"/>
    <dgm:cxn modelId="{DCD7DC34-3242-4ABE-A66D-0D070D6B53D6}" type="presOf" srcId="{AECD59AA-F028-448C-9D1C-826E8D5CA462}" destId="{6B716916-7E24-4858-9ADB-FBBEBFCA7C9E}" srcOrd="0" destOrd="0" presId="urn:microsoft.com/office/officeart/2008/layout/AlternatingHexagons"/>
    <dgm:cxn modelId="{BE564249-D3BB-4D8E-853F-379DD4909061}" srcId="{231187CB-2218-47E9-9680-3835E4203460}" destId="{8017D5B9-987B-4900-A425-B9A56F22515D}" srcOrd="2" destOrd="0" parTransId="{8ADC4FDC-3200-46FA-BCCD-C99091391D7E}" sibTransId="{1EB7970A-8B23-4191-A1AF-1A02557C58A8}"/>
    <dgm:cxn modelId="{A560646B-DCFD-41B5-80A6-9014102B4142}" srcId="{B82AD95A-AFDC-41E6-8459-63525009E570}" destId="{AECD59AA-F028-448C-9D1C-826E8D5CA462}" srcOrd="0" destOrd="0" parTransId="{F6A2D7E0-8924-44BD-9C2A-4A916F316DE0}" sibTransId="{793C8565-992B-465D-A6FD-41ADCB402EF9}"/>
    <dgm:cxn modelId="{07485E50-E1DE-44A9-A7C9-80351176721B}" srcId="{231187CB-2218-47E9-9680-3835E4203460}" destId="{C095D99B-165B-4BF8-8C94-B652C275A887}" srcOrd="3" destOrd="0" parTransId="{BC4BD987-301A-4DE6-9F85-96D53BAA0997}" sibTransId="{16C554CF-AE46-443C-8F2F-0C978A962E0F}"/>
    <dgm:cxn modelId="{E888D89F-0567-4DA2-BEBD-6535ABC5E5AE}" type="presOf" srcId="{1EB7970A-8B23-4191-A1AF-1A02557C58A8}" destId="{FD486723-B6BB-4676-9712-10321497F6FC}" srcOrd="0" destOrd="0" presId="urn:microsoft.com/office/officeart/2008/layout/AlternatingHexagons"/>
    <dgm:cxn modelId="{F9CBBAAD-C392-43FC-890A-D42A29F7D8C7}" type="presOf" srcId="{16C554CF-AE46-443C-8F2F-0C978A962E0F}" destId="{C8634F48-DAFF-4D42-ACD6-BE2EEF5F43F6}" srcOrd="0" destOrd="0" presId="urn:microsoft.com/office/officeart/2008/layout/AlternatingHexagons"/>
    <dgm:cxn modelId="{41EB3CB1-1A5A-437C-B164-918A335286A1}" type="presOf" srcId="{231187CB-2218-47E9-9680-3835E4203460}" destId="{3F0C2D7F-9627-4924-9922-41527AAB3365}" srcOrd="0" destOrd="0" presId="urn:microsoft.com/office/officeart/2008/layout/AlternatingHexagons"/>
    <dgm:cxn modelId="{82A933CB-E3B5-4B15-8325-929307B9CE45}" type="presOf" srcId="{B82AD95A-AFDC-41E6-8459-63525009E570}" destId="{79CE4A5D-C557-4F77-B67E-EF3E7153768D}" srcOrd="0" destOrd="0" presId="urn:microsoft.com/office/officeart/2008/layout/AlternatingHexagons"/>
    <dgm:cxn modelId="{02FBABD0-D41D-4CD7-801B-D00DB97E2908}" srcId="{231187CB-2218-47E9-9680-3835E4203460}" destId="{860039B3-188B-4145-B394-79640CEE500C}" srcOrd="1" destOrd="0" parTransId="{1E33C795-27F4-4BD8-A21D-57E9AC457F15}" sibTransId="{AD681E93-01D3-4961-9F60-E58C2A2FD014}"/>
    <dgm:cxn modelId="{72AA3236-8E39-411B-B354-0CAE5EEA53C4}" type="presParOf" srcId="{3F0C2D7F-9627-4924-9922-41527AAB3365}" destId="{8B505BC6-6E05-4346-8637-9CE68E5A9980}" srcOrd="0" destOrd="0" presId="urn:microsoft.com/office/officeart/2008/layout/AlternatingHexagons"/>
    <dgm:cxn modelId="{4F91BED5-D838-4D8E-A9DA-2D5006823672}" type="presParOf" srcId="{8B505BC6-6E05-4346-8637-9CE68E5A9980}" destId="{79CE4A5D-C557-4F77-B67E-EF3E7153768D}" srcOrd="0" destOrd="0" presId="urn:microsoft.com/office/officeart/2008/layout/AlternatingHexagons"/>
    <dgm:cxn modelId="{D30D26A7-632E-4A72-993D-1FE7343A656D}" type="presParOf" srcId="{8B505BC6-6E05-4346-8637-9CE68E5A9980}" destId="{6B716916-7E24-4858-9ADB-FBBEBFCA7C9E}" srcOrd="1" destOrd="0" presId="urn:microsoft.com/office/officeart/2008/layout/AlternatingHexagons"/>
    <dgm:cxn modelId="{285620E2-DB39-4ACA-955E-D397251FA884}" type="presParOf" srcId="{8B505BC6-6E05-4346-8637-9CE68E5A9980}" destId="{0A6D5B53-C1A4-4226-84D0-594F7922F2A0}" srcOrd="2" destOrd="0" presId="urn:microsoft.com/office/officeart/2008/layout/AlternatingHexagons"/>
    <dgm:cxn modelId="{4227CD24-346C-4A3F-A203-D20E2791493A}" type="presParOf" srcId="{8B505BC6-6E05-4346-8637-9CE68E5A9980}" destId="{7A7FA0B1-7B7D-432E-95CA-9191DC3EB34E}" srcOrd="3" destOrd="0" presId="urn:microsoft.com/office/officeart/2008/layout/AlternatingHexagons"/>
    <dgm:cxn modelId="{FD76EB61-30BE-4262-A191-2C43F0BEC3BC}" type="presParOf" srcId="{8B505BC6-6E05-4346-8637-9CE68E5A9980}" destId="{0D0C668F-3B6A-4610-BF28-0DA87F81A932}" srcOrd="4" destOrd="0" presId="urn:microsoft.com/office/officeart/2008/layout/AlternatingHexagons"/>
    <dgm:cxn modelId="{ADF2DA88-398A-46DB-AD5C-8E5E9F232A3E}" type="presParOf" srcId="{3F0C2D7F-9627-4924-9922-41527AAB3365}" destId="{71FE347D-CB5B-4918-98CB-8A58D8189FE8}" srcOrd="1" destOrd="0" presId="urn:microsoft.com/office/officeart/2008/layout/AlternatingHexagons"/>
    <dgm:cxn modelId="{8361D382-185F-4EE7-9C89-C31A009A4962}" type="presParOf" srcId="{3F0C2D7F-9627-4924-9922-41527AAB3365}" destId="{662C322A-BBEA-4F07-A50D-276A08872197}" srcOrd="2" destOrd="0" presId="urn:microsoft.com/office/officeart/2008/layout/AlternatingHexagons"/>
    <dgm:cxn modelId="{627F3EB5-6350-4FEE-A5E5-333E6842FDC9}" type="presParOf" srcId="{662C322A-BBEA-4F07-A50D-276A08872197}" destId="{C59A9B77-ED18-4531-9D95-055C567504BE}" srcOrd="0" destOrd="0" presId="urn:microsoft.com/office/officeart/2008/layout/AlternatingHexagons"/>
    <dgm:cxn modelId="{05ACA872-6B77-49AC-9DCB-CAF4B9B26B8E}" type="presParOf" srcId="{662C322A-BBEA-4F07-A50D-276A08872197}" destId="{331F857D-584F-4994-B7C1-C9332EDF8C14}" srcOrd="1" destOrd="0" presId="urn:microsoft.com/office/officeart/2008/layout/AlternatingHexagons"/>
    <dgm:cxn modelId="{CB27F005-E5E2-4E6B-B961-BAFBFF2C7E0A}" type="presParOf" srcId="{662C322A-BBEA-4F07-A50D-276A08872197}" destId="{8ECC98AA-B96F-4181-8740-B56DADC73F19}" srcOrd="2" destOrd="0" presId="urn:microsoft.com/office/officeart/2008/layout/AlternatingHexagons"/>
    <dgm:cxn modelId="{E6759F6E-54A8-4B95-9D3E-A11D4F092083}" type="presParOf" srcId="{662C322A-BBEA-4F07-A50D-276A08872197}" destId="{892F7865-70DE-45F1-A4DC-27156BF523C4}" srcOrd="3" destOrd="0" presId="urn:microsoft.com/office/officeart/2008/layout/AlternatingHexagons"/>
    <dgm:cxn modelId="{3FE08C5F-5DD0-417D-8701-C1CFC9E80FC5}" type="presParOf" srcId="{662C322A-BBEA-4F07-A50D-276A08872197}" destId="{6E3A159A-7EC5-48BB-AF26-BE04BD7C4DC2}" srcOrd="4" destOrd="0" presId="urn:microsoft.com/office/officeart/2008/layout/AlternatingHexagons"/>
    <dgm:cxn modelId="{E6A9B45A-D28E-4FC6-9CC3-6CB20F0E9FEC}" type="presParOf" srcId="{3F0C2D7F-9627-4924-9922-41527AAB3365}" destId="{90A49A3C-0FA1-43FA-93A3-6B39BE13A963}" srcOrd="3" destOrd="0" presId="urn:microsoft.com/office/officeart/2008/layout/AlternatingHexagons"/>
    <dgm:cxn modelId="{A5B4C56E-EA4B-4EF8-A6E3-2537A2C2D12D}" type="presParOf" srcId="{3F0C2D7F-9627-4924-9922-41527AAB3365}" destId="{4BA300F5-CDE4-4A48-BF4C-32FA7D67263E}" srcOrd="4" destOrd="0" presId="urn:microsoft.com/office/officeart/2008/layout/AlternatingHexagons"/>
    <dgm:cxn modelId="{9BC7F4B0-1286-420B-8B2E-69199DAF2457}" type="presParOf" srcId="{4BA300F5-CDE4-4A48-BF4C-32FA7D67263E}" destId="{E935E85B-51E9-4631-8404-99AD091E4E6F}" srcOrd="0" destOrd="0" presId="urn:microsoft.com/office/officeart/2008/layout/AlternatingHexagons"/>
    <dgm:cxn modelId="{543BE7FC-DC11-44AC-BE40-3BAE0155DF6B}" type="presParOf" srcId="{4BA300F5-CDE4-4A48-BF4C-32FA7D67263E}" destId="{79ADAD9E-E517-4DBC-8FEF-E47B5C96EF22}" srcOrd="1" destOrd="0" presId="urn:microsoft.com/office/officeart/2008/layout/AlternatingHexagons"/>
    <dgm:cxn modelId="{971925AD-5F2D-4BA1-8ED8-79AC353AF87E}" type="presParOf" srcId="{4BA300F5-CDE4-4A48-BF4C-32FA7D67263E}" destId="{A1F4B093-1F2B-42CB-A813-8D1BE579C88C}" srcOrd="2" destOrd="0" presId="urn:microsoft.com/office/officeart/2008/layout/AlternatingHexagons"/>
    <dgm:cxn modelId="{2249D4DE-B4A5-4972-9ABE-6A4451121C75}" type="presParOf" srcId="{4BA300F5-CDE4-4A48-BF4C-32FA7D67263E}" destId="{B0D1244F-5157-44B2-B53D-1E077102B0D3}" srcOrd="3" destOrd="0" presId="urn:microsoft.com/office/officeart/2008/layout/AlternatingHexagons"/>
    <dgm:cxn modelId="{1E63BF41-6344-4C98-861D-21ADE69B53D4}" type="presParOf" srcId="{4BA300F5-CDE4-4A48-BF4C-32FA7D67263E}" destId="{FD486723-B6BB-4676-9712-10321497F6FC}" srcOrd="4" destOrd="0" presId="urn:microsoft.com/office/officeart/2008/layout/AlternatingHexagons"/>
    <dgm:cxn modelId="{1EC0D311-01BB-4419-B056-2395B45E0AA2}" type="presParOf" srcId="{3F0C2D7F-9627-4924-9922-41527AAB3365}" destId="{658CDB80-2B19-40FD-8008-8DC8FF67B72D}" srcOrd="5" destOrd="0" presId="urn:microsoft.com/office/officeart/2008/layout/AlternatingHexagons"/>
    <dgm:cxn modelId="{B1D76BA5-B107-4F6C-A277-4A6FA43AA795}" type="presParOf" srcId="{3F0C2D7F-9627-4924-9922-41527AAB3365}" destId="{87DDDC78-EC66-404A-8D47-4BD541B69089}" srcOrd="6" destOrd="0" presId="urn:microsoft.com/office/officeart/2008/layout/AlternatingHexagons"/>
    <dgm:cxn modelId="{7815459F-7369-4C81-A4B4-2CA0C081BF82}" type="presParOf" srcId="{87DDDC78-EC66-404A-8D47-4BD541B69089}" destId="{395BE1C2-1421-4711-A431-AC389E33A35C}" srcOrd="0" destOrd="0" presId="urn:microsoft.com/office/officeart/2008/layout/AlternatingHexagons"/>
    <dgm:cxn modelId="{789B1D7F-81D8-45E6-A30B-BA515F0BFF31}" type="presParOf" srcId="{87DDDC78-EC66-404A-8D47-4BD541B69089}" destId="{EE3D8E88-647E-4BD6-98D7-8FF2199716C1}" srcOrd="1" destOrd="0" presId="urn:microsoft.com/office/officeart/2008/layout/AlternatingHexagons"/>
    <dgm:cxn modelId="{5130E137-97EB-427D-82D9-2F05E3734749}" type="presParOf" srcId="{87DDDC78-EC66-404A-8D47-4BD541B69089}" destId="{269F316E-755E-4A89-B973-7A81C0E14CDF}" srcOrd="2" destOrd="0" presId="urn:microsoft.com/office/officeart/2008/layout/AlternatingHexagons"/>
    <dgm:cxn modelId="{25F703D7-FD17-437C-AA17-110D86CDB16C}" type="presParOf" srcId="{87DDDC78-EC66-404A-8D47-4BD541B69089}" destId="{D429C3CF-3328-4155-92DE-3E37BCCE3B33}" srcOrd="3" destOrd="0" presId="urn:microsoft.com/office/officeart/2008/layout/AlternatingHexagons"/>
    <dgm:cxn modelId="{46131BE8-A707-4BC2-9AEF-EA6CB04BAA7B}" type="presParOf" srcId="{87DDDC78-EC66-404A-8D47-4BD541B69089}" destId="{C8634F48-DAFF-4D42-ACD6-BE2EEF5F43F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E4A5D-C557-4F77-B67E-EF3E7153768D}">
      <dsp:nvSpPr>
        <dsp:cNvPr id="0" name=""/>
        <dsp:cNvSpPr/>
      </dsp:nvSpPr>
      <dsp:spPr>
        <a:xfrm rot="4814594">
          <a:off x="3340741" y="23580"/>
          <a:ext cx="968266" cy="842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理</a:t>
          </a:r>
        </a:p>
      </dsp:txBody>
      <dsp:txXfrm rot="-5400000">
        <a:off x="3534951" y="111531"/>
        <a:ext cx="579845" cy="666490"/>
      </dsp:txXfrm>
    </dsp:sp>
    <dsp:sp modelId="{6B716916-7E24-4858-9ADB-FBBEBFCA7C9E}">
      <dsp:nvSpPr>
        <dsp:cNvPr id="0" name=""/>
        <dsp:cNvSpPr/>
      </dsp:nvSpPr>
      <dsp:spPr>
        <a:xfrm>
          <a:off x="4411680" y="195341"/>
          <a:ext cx="1080584" cy="5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1680" y="195341"/>
        <a:ext cx="1080584" cy="580959"/>
      </dsp:txXfrm>
    </dsp:sp>
    <dsp:sp modelId="{0D0C668F-3B6A-4610-BF28-0DA87F81A932}">
      <dsp:nvSpPr>
        <dsp:cNvPr id="0" name=""/>
        <dsp:cNvSpPr/>
      </dsp:nvSpPr>
      <dsp:spPr>
        <a:xfrm rot="4840723">
          <a:off x="2117749" y="62930"/>
          <a:ext cx="968266" cy="842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護</a:t>
          </a:r>
        </a:p>
      </dsp:txBody>
      <dsp:txXfrm rot="-5400000">
        <a:off x="2311959" y="150881"/>
        <a:ext cx="579845" cy="666490"/>
      </dsp:txXfrm>
    </dsp:sp>
    <dsp:sp modelId="{C59A9B77-ED18-4531-9D95-055C567504BE}">
      <dsp:nvSpPr>
        <dsp:cNvPr id="0" name=""/>
        <dsp:cNvSpPr/>
      </dsp:nvSpPr>
      <dsp:spPr>
        <a:xfrm rot="5400000">
          <a:off x="4571695" y="62937"/>
          <a:ext cx="968266" cy="842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</a:t>
          </a:r>
        </a:p>
      </dsp:txBody>
      <dsp:txXfrm rot="-5400000">
        <a:off x="4765905" y="150888"/>
        <a:ext cx="579845" cy="666490"/>
      </dsp:txXfrm>
    </dsp:sp>
    <dsp:sp modelId="{331F857D-584F-4994-B7C1-C9332EDF8C14}">
      <dsp:nvSpPr>
        <dsp:cNvPr id="0" name=""/>
        <dsp:cNvSpPr/>
      </dsp:nvSpPr>
      <dsp:spPr>
        <a:xfrm>
          <a:off x="2006507" y="1017205"/>
          <a:ext cx="1045727" cy="5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A159A-7EC5-48BB-AF26-BE04BD7C4DC2}">
      <dsp:nvSpPr>
        <dsp:cNvPr id="0" name=""/>
        <dsp:cNvSpPr/>
      </dsp:nvSpPr>
      <dsp:spPr>
        <a:xfrm rot="5400000">
          <a:off x="5747943" y="62937"/>
          <a:ext cx="968266" cy="842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員</a:t>
          </a:r>
        </a:p>
      </dsp:txBody>
      <dsp:txXfrm rot="-5400000">
        <a:off x="5942153" y="150888"/>
        <a:ext cx="579845" cy="666490"/>
      </dsp:txXfrm>
    </dsp:sp>
    <dsp:sp modelId="{E935E85B-51E9-4631-8404-99AD091E4E6F}">
      <dsp:nvSpPr>
        <dsp:cNvPr id="0" name=""/>
        <dsp:cNvSpPr/>
      </dsp:nvSpPr>
      <dsp:spPr>
        <a:xfrm rot="5400000">
          <a:off x="3971322" y="1078835"/>
          <a:ext cx="968266" cy="842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募</a:t>
          </a:r>
        </a:p>
      </dsp:txBody>
      <dsp:txXfrm rot="-5400000">
        <a:off x="4165532" y="1166786"/>
        <a:ext cx="579845" cy="666490"/>
      </dsp:txXfrm>
    </dsp:sp>
    <dsp:sp modelId="{79ADAD9E-E517-4DBC-8FEF-E47B5C96EF22}">
      <dsp:nvSpPr>
        <dsp:cNvPr id="0" name=""/>
        <dsp:cNvSpPr/>
      </dsp:nvSpPr>
      <dsp:spPr>
        <a:xfrm>
          <a:off x="4411680" y="1839069"/>
          <a:ext cx="1080584" cy="5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86723-B6BB-4676-9712-10321497F6FC}">
      <dsp:nvSpPr>
        <dsp:cNvPr id="0" name=""/>
        <dsp:cNvSpPr/>
      </dsp:nvSpPr>
      <dsp:spPr>
        <a:xfrm rot="5400000">
          <a:off x="2750554" y="1056216"/>
          <a:ext cx="968266" cy="842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招</a:t>
          </a:r>
        </a:p>
      </dsp:txBody>
      <dsp:txXfrm rot="-5400000">
        <a:off x="2944764" y="1144167"/>
        <a:ext cx="579845" cy="666490"/>
      </dsp:txXfrm>
    </dsp:sp>
    <dsp:sp modelId="{395BE1C2-1421-4711-A431-AC389E33A35C}">
      <dsp:nvSpPr>
        <dsp:cNvPr id="0" name=""/>
        <dsp:cNvSpPr/>
      </dsp:nvSpPr>
      <dsp:spPr>
        <a:xfrm rot="4637349">
          <a:off x="5212230" y="1118757"/>
          <a:ext cx="956472" cy="842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</a:t>
          </a:r>
        </a:p>
      </dsp:txBody>
      <dsp:txXfrm rot="-5400000">
        <a:off x="5401296" y="1211622"/>
        <a:ext cx="578339" cy="656662"/>
      </dsp:txXfrm>
    </dsp:sp>
    <dsp:sp modelId="{EE3D8E88-647E-4BD6-98D7-8FF2199716C1}">
      <dsp:nvSpPr>
        <dsp:cNvPr id="0" name=""/>
        <dsp:cNvSpPr/>
      </dsp:nvSpPr>
      <dsp:spPr>
        <a:xfrm>
          <a:off x="1337823" y="2818054"/>
          <a:ext cx="1045727" cy="5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34F48-DAFF-4D42-ACD6-BE2EEF5F43F6}">
      <dsp:nvSpPr>
        <dsp:cNvPr id="0" name=""/>
        <dsp:cNvSpPr/>
      </dsp:nvSpPr>
      <dsp:spPr>
        <a:xfrm rot="5400000">
          <a:off x="3108132" y="-909372"/>
          <a:ext cx="1282507" cy="74987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700,000~760,000(</a:t>
          </a:r>
          <a:r>
            <a:rPr lang="zh-TW" altLang="en-US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專科</a:t>
          </a:r>
          <a:r>
            <a:rPr lang="en-US" altLang="zh-TW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)/</a:t>
          </a:r>
          <a:r>
            <a:rPr lang="zh-TW" altLang="en-US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年薪</a:t>
          </a:r>
          <a:endParaRPr lang="en-US" altLang="zh-TW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  <a:r>
            <a:rPr lang="en-US" altLang="zh-TW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728,000~789,000(</a:t>
          </a:r>
          <a:r>
            <a:rPr lang="zh-TW" altLang="en-US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大學</a:t>
          </a:r>
          <a:r>
            <a:rPr lang="en-US" altLang="zh-TW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)/</a:t>
          </a:r>
          <a:r>
            <a:rPr lang="zh-TW" altLang="en-US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年薪</a:t>
          </a:r>
          <a:endParaRPr lang="en-US" altLang="zh-TW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i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800" b="1" i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249794" y="2412513"/>
        <a:ext cx="4999183" cy="85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23" y="3355422"/>
            <a:ext cx="6733382" cy="23152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8246" y="6120766"/>
            <a:ext cx="5545137" cy="27603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743180" y="432556"/>
            <a:ext cx="1782366" cy="921615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6082" y="432556"/>
            <a:ext cx="5215070" cy="92161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755" y="6940868"/>
            <a:ext cx="6733382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5755" y="4578075"/>
            <a:ext cx="6733382" cy="23627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6081" y="2520319"/>
            <a:ext cx="3498718" cy="7128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026826" y="2520319"/>
            <a:ext cx="3498718" cy="7128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6085" y="2417806"/>
            <a:ext cx="3500093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96085" y="3425428"/>
            <a:ext cx="3500093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024080" y="2417806"/>
            <a:ext cx="3501468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024080" y="3425428"/>
            <a:ext cx="3501468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6084" y="430055"/>
            <a:ext cx="2606161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97139" y="430058"/>
            <a:ext cx="4428409" cy="92186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96084" y="2260288"/>
            <a:ext cx="2606161" cy="73884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2696" y="7560950"/>
            <a:ext cx="4752975" cy="8926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52696" y="965125"/>
            <a:ext cx="4752975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52696" y="8453560"/>
            <a:ext cx="4752975" cy="12676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96084" y="432555"/>
            <a:ext cx="7129463" cy="18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6084" y="2520319"/>
            <a:ext cx="7129463" cy="712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96084" y="10011252"/>
            <a:ext cx="1848379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2025/12/11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706558" y="10011252"/>
            <a:ext cx="250851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677167" y="10011252"/>
            <a:ext cx="1848379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58" y="-41992"/>
            <a:ext cx="8094575" cy="10885334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97127" y="9770742"/>
            <a:ext cx="4408323" cy="1043883"/>
          </a:xfrm>
        </p:spPr>
        <p:txBody>
          <a:bodyPr>
            <a:noAutofit/>
          </a:bodyPr>
          <a:lstStyle/>
          <a:p>
            <a:pPr algn="l"/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醫院地址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高雄市岡山區壽天路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 </a:t>
            </a:r>
            <a:endParaRPr lang="en-US" altLang="zh-TW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    話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07-6222131#59223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護理部</a:t>
            </a:r>
            <a:endParaRPr lang="en-US" altLang="zh-TW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    址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http://www.ks.org.tw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\\Ksndb1045\~~~公佈欄\醫院抬頭及圖\橫式-中英二排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43" y="212047"/>
            <a:ext cx="3667194" cy="6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3594454889"/>
              </p:ext>
            </p:extLst>
          </p:nvPr>
        </p:nvGraphicFramePr>
        <p:xfrm>
          <a:off x="715972" y="2396701"/>
          <a:ext cx="7498773" cy="375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矩形 26"/>
          <p:cNvSpPr/>
          <p:nvPr/>
        </p:nvSpPr>
        <p:spPr>
          <a:xfrm>
            <a:off x="737296" y="7023100"/>
            <a:ext cx="6737248" cy="3508653"/>
          </a:xfrm>
          <a:prstGeom prst="rect">
            <a:avLst/>
          </a:prstGeom>
          <a:noFill/>
          <a:ln w="38100">
            <a:solidFill>
              <a:srgbClr val="FF33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400" b="1" dirty="0">
                <a:ln w="1905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毛楷B" pitchFamily="66" charset="-120"/>
                <a:ea typeface="文鼎毛楷B" pitchFamily="66" charset="-120"/>
              </a:rPr>
              <a:t>福利制度</a:t>
            </a:r>
            <a:r>
              <a:rPr lang="en-US" altLang="zh-TW" sz="2400" b="1" dirty="0">
                <a:ln w="1905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毛楷B" pitchFamily="66" charset="-120"/>
                <a:ea typeface="文鼎毛楷B" pitchFamily="66" charset="-120"/>
              </a:rPr>
              <a:t>:</a:t>
            </a: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1.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落實勞基法，合理的薪資制度及大、小夜津貼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  包班費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2.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享勞、健保、勞退 福利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3.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員工福利補助，生日、國內、外旅遊、聚餐津貼，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  結婚、生育補助</a:t>
            </a:r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…</a:t>
            </a: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4.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員工及眷屬享就醫優待</a:t>
            </a:r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(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含體系醫院</a:t>
            </a:r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)</a:t>
            </a: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5.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護理制服及護士鞋</a:t>
            </a:r>
            <a:endParaRPr lang="en-US" altLang="zh-TW" dirty="0"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6.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公會補助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7.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體系轉調年資認可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8.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公假公費補助教育訓練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  <a:p>
            <a:r>
              <a:rPr lang="en-US" altLang="zh-TW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9.</a:t>
            </a:r>
            <a:r>
              <a:rPr lang="zh-TW" altLang="en-US" b="1" dirty="0">
                <a:ln w="1905"/>
                <a:solidFill>
                  <a:srgbClr val="002060"/>
                </a:solidFill>
                <a:latin typeface="文鼎毛楷B" pitchFamily="66" charset="-120"/>
                <a:ea typeface="文鼎毛楷B" pitchFamily="66" charset="-120"/>
              </a:rPr>
              <a:t>智慧型公務機</a:t>
            </a:r>
            <a:endParaRPr lang="en-US" altLang="zh-TW" b="1" dirty="0">
              <a:ln w="1905"/>
              <a:solidFill>
                <a:srgbClr val="002060"/>
              </a:solidFill>
              <a:latin typeface="文鼎毛楷B" pitchFamily="66" charset="-120"/>
              <a:ea typeface="文鼎毛楷B" pitchFamily="66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7296" y="5830146"/>
            <a:ext cx="673724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簽約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包班選擇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白班、小夜、假日班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ãasus MAXãçåçæå°çµæ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r="18002"/>
          <a:stretch/>
        </p:blipFill>
        <p:spPr bwMode="auto">
          <a:xfrm rot="747974">
            <a:off x="6103623" y="7615136"/>
            <a:ext cx="1564294" cy="18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2" y="2372266"/>
            <a:ext cx="2786246" cy="23868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62DFB91-D97A-4C2E-858E-CE91AEFB80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1696" y="38879"/>
            <a:ext cx="4058215" cy="2282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919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158</Words>
  <Application>Microsoft Office PowerPoint</Application>
  <PresentationFormat>自訂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文鼎毛楷B</vt:lpstr>
      <vt:lpstr>新細明體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ksnd</dc:creator>
  <cp:lastModifiedBy>ksnd</cp:lastModifiedBy>
  <cp:revision>54</cp:revision>
  <cp:lastPrinted>2024-04-11T23:56:14Z</cp:lastPrinted>
  <dcterms:created xsi:type="dcterms:W3CDTF">2014-05-12T03:03:16Z</dcterms:created>
  <dcterms:modified xsi:type="dcterms:W3CDTF">2025-12-11T06:11:04Z</dcterms:modified>
</cp:coreProperties>
</file>