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5" r:id="rId3"/>
    <p:sldId id="278" r:id="rId4"/>
    <p:sldId id="279" r:id="rId5"/>
    <p:sldId id="280" r:id="rId6"/>
  </p:sldIdLst>
  <p:sldSz cx="6858000" cy="9144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00"/>
    <a:srgbClr val="FF9933"/>
    <a:srgbClr val="66FF33"/>
    <a:srgbClr val="FF6699"/>
    <a:srgbClr val="FF66CC"/>
    <a:srgbClr val="33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631" autoAdjust="0"/>
  </p:normalViewPr>
  <p:slideViewPr>
    <p:cSldViewPr>
      <p:cViewPr varScale="1">
        <p:scale>
          <a:sx n="69" d="100"/>
          <a:sy n="69" d="100"/>
        </p:scale>
        <p:origin x="2292" y="84"/>
      </p:cViewPr>
      <p:guideLst>
        <p:guide orient="horz" pos="2880"/>
        <p:guide pos="21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88504-B240-43D2-A970-5804896068B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909C36E-773E-4F78-A700-D3048985F9F2}">
      <dgm:prSet phldrT="[文字]" custT="1"/>
      <dgm:spPr/>
      <dgm:t>
        <a:bodyPr/>
        <a:lstStyle/>
        <a:p>
          <a:pPr algn="ctr"/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夜班費</a:t>
          </a:r>
          <a:endParaRPr lang="zh-TW" altLang="en-US" sz="1600" b="0" dirty="0">
            <a:latin typeface="微軟正黑體" pitchFamily="34" charset="-120"/>
            <a:ea typeface="微軟正黑體" pitchFamily="34" charset="-120"/>
          </a:endParaRPr>
        </a:p>
      </dgm:t>
    </dgm:pt>
    <dgm:pt modelId="{4516C10B-FE77-4C63-B14C-B68E863588DE}" type="parTrans" cxnId="{83CF09A8-667A-4E9C-94FE-24AC445E48A8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9C8F727A-1D4C-403F-B616-2F4CF3E7889C}" type="sibTrans" cxnId="{83CF09A8-667A-4E9C-94FE-24AC445E48A8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E0CFE364-3B84-431A-9742-FB1A50915074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小大夜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550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-750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+</a:t>
          </a:r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補助</a:t>
          </a:r>
          <a:r>
            <a:rPr lang="en-US" altLang="zh-TW" sz="18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(550</a:t>
          </a:r>
          <a:r>
            <a:rPr lang="zh-TW" altLang="en-US" sz="10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-950</a:t>
          </a:r>
          <a:r>
            <a:rPr lang="zh-TW" altLang="en-US" sz="10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en-US" altLang="zh-TW" sz="105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050" b="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領有</a:t>
          </a:r>
          <a:r>
            <a:rPr lang="en-US" altLang="en-US" sz="1200" b="0" dirty="0" smtClean="0">
              <a:latin typeface="微軟正黑體" pitchFamily="34" charset="-120"/>
              <a:ea typeface="微軟正黑體" pitchFamily="34" charset="-120"/>
            </a:rPr>
            <a:t>113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年全民健保強化醫院夜班護理照護量能方案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100" b="0" dirty="0">
            <a:latin typeface="微軟正黑體" pitchFamily="34" charset="-120"/>
            <a:ea typeface="微軟正黑體" pitchFamily="34" charset="-120"/>
          </a:endParaRPr>
        </a:p>
      </dgm:t>
    </dgm:pt>
    <dgm:pt modelId="{E4EAA421-F3AF-4F35-BB91-C694E5346728}" type="parTrans" cxnId="{6DC71375-54B3-46B3-B0FB-0E77B349020F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086D17D-9739-4734-BD02-F0FA7EACD6AC}" type="sibTrans" cxnId="{6DC71375-54B3-46B3-B0FB-0E77B349020F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ADD725A9-D5AE-47F5-B9CF-55D6D71BCDE3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N4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                    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57,600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ABEE4455-A16E-4AD2-9471-6B26C3B32BF4}" type="parTrans" cxnId="{CAE31820-B2E8-4436-B84A-32D2A1AAED16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3E82BACB-340E-4CD6-A5A5-F5C0F517E5A8}" type="sibTrans" cxnId="{CAE31820-B2E8-4436-B84A-32D2A1AAED16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A4547E2D-FE69-453E-BD08-9AD88C1343CB}">
      <dgm:prSet phldrT="[文字]" custT="1"/>
      <dgm:spPr/>
      <dgm:t>
        <a:bodyPr/>
        <a:lstStyle/>
        <a:p>
          <a:pPr algn="ctr"/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久任獎金</a:t>
          </a:r>
          <a:endParaRPr lang="zh-TW" altLang="en-US" sz="1600" b="0" dirty="0">
            <a:latin typeface="微軟正黑體" pitchFamily="34" charset="-120"/>
            <a:ea typeface="微軟正黑體" pitchFamily="34" charset="-120"/>
          </a:endParaRPr>
        </a:p>
      </dgm:t>
    </dgm:pt>
    <dgm:pt modelId="{A49588A6-8AA5-4285-9CB4-E5AD5F82D380}" type="parTrans" cxnId="{41C14153-EE92-429C-BF47-22C7E2A34FC2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4D423944-4383-499C-93A1-8D3031F872D1}" type="sibTrans" cxnId="{41C14153-EE92-429C-BF47-22C7E2A34FC2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B6C2524D-7CA3-4A2D-938D-B89E2940FE81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急性病房            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24,000-36,000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1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1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100" b="0" dirty="0">
            <a:latin typeface="微軟正黑體" pitchFamily="34" charset="-120"/>
            <a:ea typeface="微軟正黑體" pitchFamily="34" charset="-120"/>
          </a:endParaRPr>
        </a:p>
      </dgm:t>
    </dgm:pt>
    <dgm:pt modelId="{AF8FE185-68B2-4292-B3C1-33421D1D33CA}" type="parTrans" cxnId="{5D25A722-91F6-4376-A3C6-4BDA1074F1DC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FDDD176B-486F-41FD-BC0D-17CBF15A17A5}" type="sibTrans" cxnId="{5D25A722-91F6-4376-A3C6-4BDA1074F1DC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DE30DD03-4B5B-4C05-96F6-B30A156B24B8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特殊單位             </a:t>
          </a: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14,400-72,000</a:t>
          </a:r>
          <a:r>
            <a:rPr lang="zh-TW" altLang="en-US" sz="1000" b="0" dirty="0" smtClean="0">
              <a:latin typeface="微軟正黑體" pitchFamily="34" charset="-120"/>
              <a:ea typeface="微軟正黑體" pitchFamily="34" charset="-120"/>
            </a:rPr>
            <a:t>元 </a:t>
          </a:r>
          <a:r>
            <a:rPr lang="en-US" altLang="zh-TW" sz="1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000" b="0" dirty="0">
            <a:latin typeface="微軟正黑體" pitchFamily="34" charset="-120"/>
            <a:ea typeface="微軟正黑體" pitchFamily="34" charset="-120"/>
          </a:endParaRPr>
        </a:p>
      </dgm:t>
    </dgm:pt>
    <dgm:pt modelId="{FD6DD38B-787D-4E85-AFF5-E50375E40B16}" type="parTrans" cxnId="{0A80D6FD-BAF0-463E-90D7-8970422C6DB5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76435CFC-F4F8-4E42-9E0F-086155F5095E}" type="sibTrans" cxnId="{0A80D6FD-BAF0-463E-90D7-8970422C6DB5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CDC33025-A97B-40F9-A3D4-ED1F81B9D687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忙碌津貼                </a:t>
          </a: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000" b="0" dirty="0" smtClean="0">
              <a:latin typeface="微軟正黑體" pitchFamily="34" charset="-120"/>
              <a:ea typeface="微軟正黑體" pitchFamily="34" charset="-120"/>
            </a:rPr>
            <a:t>佔床率</a:t>
          </a:r>
          <a:r>
            <a:rPr lang="en-US" altLang="zh-TW" sz="1000" b="0" dirty="0" smtClean="0">
              <a:latin typeface="微軟正黑體" pitchFamily="34" charset="-120"/>
              <a:ea typeface="微軟正黑體" pitchFamily="34" charset="-120"/>
            </a:rPr>
            <a:t>&gt;90%)</a:t>
          </a:r>
          <a:r>
            <a:rPr lang="zh-TW" altLang="en-US" sz="1000" b="0" dirty="0" smtClean="0"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約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3000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月</a:t>
          </a:r>
          <a:endParaRPr lang="zh-TW" altLang="en-US" sz="1100" b="0" dirty="0">
            <a:latin typeface="微軟正黑體" pitchFamily="34" charset="-120"/>
            <a:ea typeface="微軟正黑體" pitchFamily="34" charset="-120"/>
          </a:endParaRPr>
        </a:p>
      </dgm:t>
    </dgm:pt>
    <dgm:pt modelId="{83D9C796-D057-46C1-AFCF-0E58B1FF5467}" type="parTrans" cxnId="{76D2FA8E-2D83-49AB-AFA2-6B9E5CCDCCD7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712A81DF-63F0-4251-9CC3-B6B419988DDB}" type="sibTrans" cxnId="{76D2FA8E-2D83-49AB-AFA2-6B9E5CCDCCD7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F7FB6D24-FFBB-4D18-9CCF-2BB285666CD4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100" b="0" dirty="0" smtClean="0">
              <a:latin typeface="微軟正黑體" pitchFamily="34" charset="-120"/>
              <a:ea typeface="微軟正黑體" pitchFamily="34" charset="-120"/>
            </a:rPr>
            <a:t>證照津貼           </a:t>
          </a:r>
          <a:r>
            <a:rPr lang="en-US" altLang="zh-TW" sz="1050" b="0" dirty="0" smtClean="0">
              <a:latin typeface="微軟正黑體" pitchFamily="34" charset="-120"/>
              <a:ea typeface="微軟正黑體" pitchFamily="34" charset="-120"/>
            </a:rPr>
            <a:t>12,000-84,000</a:t>
          </a:r>
          <a:r>
            <a:rPr lang="zh-TW" altLang="en-US" sz="1050" b="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050" b="0" dirty="0">
            <a:latin typeface="微軟正黑體" pitchFamily="34" charset="-120"/>
            <a:ea typeface="微軟正黑體" pitchFamily="34" charset="-120"/>
          </a:endParaRPr>
        </a:p>
      </dgm:t>
    </dgm:pt>
    <dgm:pt modelId="{DB09CE24-6FE0-4383-B7DD-ED6EB10ADF12}" type="parTrans" cxnId="{11866D72-234D-4342-85AA-4EDDB9BA1CC0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094A0C6-BD97-48F3-86FD-0B4228B0E8AE}" type="sibTrans" cxnId="{11866D72-234D-4342-85AA-4EDDB9BA1CC0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766E9725-E8BF-4F6E-B049-07237D079D15}">
      <dgm:prSet phldrT="[文字]" custT="1"/>
      <dgm:spPr/>
      <dgm:t>
        <a:bodyPr/>
        <a:lstStyle/>
        <a:p>
          <a:pPr algn="l"/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進階獎金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78BAF10C-3CBF-4E37-9EFC-C0101FB3FF2F}" type="parTrans" cxnId="{D729A5E9-242B-49CD-B9A8-7320FC383CBE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DCE9A5CB-2DF5-4545-9767-2F9E58D9B9AC}" type="sibTrans" cxnId="{D729A5E9-242B-49CD-B9A8-7320FC383CBE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2D34FA71-E1AB-409A-AC4C-C4985B0BB2E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N1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                     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18,000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9B385B68-7A4B-4699-B2F4-08EE97C80C40}" type="parTrans" cxnId="{A84E995C-B2CF-4CCB-A5C7-D9930842384D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76E3B713-3FFD-443D-A847-C6306458369D}" type="sibTrans" cxnId="{A84E995C-B2CF-4CCB-A5C7-D9930842384D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3070985D-A280-46E9-AB3D-683087AB2854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N2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                    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24,000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3B4A479F-7809-4DF8-A5C7-B12A82CBEB99}" type="parTrans" cxnId="{DB6086C1-194C-487E-AA99-9A275282EB5A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EF9493DD-9047-4B5F-9377-1D4F29C605A4}" type="sibTrans" cxnId="{DB6086C1-194C-487E-AA99-9A275282EB5A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83376270-856A-437A-B37D-6D4B0F6D72B9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42,000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dirty="0">
            <a:latin typeface="微軟正黑體" pitchFamily="34" charset="-120"/>
            <a:ea typeface="微軟正黑體" pitchFamily="34" charset="-120"/>
          </a:endParaRPr>
        </a:p>
      </dgm:t>
    </dgm:pt>
    <dgm:pt modelId="{55B4B0C7-2967-4F5F-A374-812E56316041}" type="parTrans" cxnId="{5547DFBA-B0FA-4CB5-B895-448D0DB4E090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BFC224DE-D43B-4D69-8335-7C3BD5A95786}" type="sibTrans" cxnId="{5547DFBA-B0FA-4CB5-B895-448D0DB4E090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E6957842-97C9-4FC4-857C-D3B330686FCA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TW" altLang="en-US" sz="1600" b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報到留任</a:t>
          </a:r>
          <a:endParaRPr lang="zh-TW" altLang="en-US" sz="1600" b="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87EFE4C-D8AD-47CA-B13B-FD6BF6BBF39C}" type="parTrans" cxnId="{1C2B1CDA-72C1-43DB-B195-0E5FB4ECDC9C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EE667F-5CD4-453B-994B-5E796050F28A}" type="sibTrans" cxnId="{1C2B1CDA-72C1-43DB-B195-0E5FB4ECDC9C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EA9D63-0760-493F-995F-183DBEC9CE4F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ts val="1400"/>
            </a:lnSpc>
          </a:pP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輪班</a:t>
          </a:r>
          <a:endParaRPr lang="en-US" altLang="zh-TW" sz="1200" b="0" dirty="0" smtClean="0">
            <a:latin typeface="微軟正黑體" pitchFamily="34" charset="-120"/>
            <a:ea typeface="微軟正黑體" pitchFamily="34" charset="-120"/>
          </a:endParaRPr>
        </a:p>
        <a:p>
          <a:pPr algn="l">
            <a:lnSpc>
              <a:spcPts val="1400"/>
            </a:lnSpc>
          </a:pP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36,000-62,400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B553C70D-A14F-4192-91BE-9F4DFC5302BF}" type="parTrans" cxnId="{CD525CA8-C15D-42BE-99BF-D93A0B91C159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D01E93-4C1C-4579-B442-8292D0E0C773}" type="sibTrans" cxnId="{CD525CA8-C15D-42BE-99BF-D93A0B91C159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302BDB-6579-4F23-9D25-F6BBB7916B27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不輪班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2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年起核給</a:t>
          </a:r>
        </a:p>
        <a:p>
          <a:pPr algn="l">
            <a:lnSpc>
              <a:spcPct val="80000"/>
            </a:lnSpc>
            <a:spcAft>
              <a:spcPts val="0"/>
            </a:spcAft>
          </a:pP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26,400-45,600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6938F841-0BED-4BDD-A6E8-10F7CCFA64DA}" type="parTrans" cxnId="{C50A07BB-142E-45C3-A35C-F889A2197655}">
      <dgm:prSet/>
      <dgm:spPr/>
      <dgm:t>
        <a:bodyPr/>
        <a:lstStyle/>
        <a:p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BFF3A4-5EF9-45DC-AEC6-D1460FFB69A3}" type="sibTrans" cxnId="{C50A07BB-142E-45C3-A35C-F889A2197655}">
      <dgm:prSet/>
      <dgm:spPr/>
      <dgm:t>
        <a:bodyPr/>
        <a:lstStyle/>
        <a:p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C8C7B6-83EF-48E0-90D7-DB2EF19DBA09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其他</a:t>
          </a:r>
          <a:endParaRPr lang="en-US" altLang="zh-TW" sz="1600" b="0" dirty="0" smtClean="0">
            <a:latin typeface="微軟正黑體" pitchFamily="34" charset="-120"/>
            <a:ea typeface="微軟正黑體" pitchFamily="34" charset="-120"/>
          </a:endParaRPr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小大夜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AE63D7D7-35D2-47F3-969A-13B0ED3D114C}" type="parTrans" cxnId="{A0C56288-A74F-47F9-938B-803FDB63BB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29D301-E3D4-43E8-A919-EC8F9927C92C}" type="sibTrans" cxnId="{A0C56288-A74F-47F9-938B-803FDB63BB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D9036F-EBAC-4DE0-8E60-51BE71DEA571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00"/>
            </a:lnSpc>
          </a:pP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機構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護理之家</a:t>
          </a: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649FD581-5485-46E0-AFEF-735B7EB2AB17}" type="parTrans" cxnId="{B50DCAD8-3245-402A-8B99-94C238D3A6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FECB0E-A66C-428E-A78F-70F7D9602628}" type="sibTrans" cxnId="{B50DCAD8-3245-402A-8B99-94C238D3A6A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A65163-A1FF-4BD6-A034-21A4BBA5C9DD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00"/>
            </a:lnSpc>
          </a:pPr>
          <a:r>
            <a:rPr lang="en-US" sz="1200" b="0" dirty="0" smtClean="0">
              <a:latin typeface="微軟正黑體" pitchFamily="34" charset="-120"/>
              <a:ea typeface="微軟正黑體" pitchFamily="34" charset="-120"/>
            </a:rPr>
            <a:t>24,000-60,000</a:t>
          </a:r>
          <a:r>
            <a:rPr lang="zh-TW" sz="1200" b="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sz="12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1200" b="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sz="1200" b="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F98A716D-C4D3-4D17-AF1C-D2DF8D23B891}" type="parTrans" cxnId="{84FBB880-A8C9-4FC4-B9BA-9D3183E14B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1B8AFC-4C67-4600-8AD6-02D2449E7B39}" type="sibTrans" cxnId="{84FBB880-A8C9-4FC4-B9BA-9D3183E14BE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FA63EE-A77B-4EEA-8A49-BA33A2E58B38}">
      <dgm:prSet phldrT="[文字]" custT="1"/>
      <dgm:spPr/>
      <dgm:t>
        <a:bodyPr/>
        <a:lstStyle/>
        <a:p>
          <a:pPr algn="ctr"/>
          <a:r>
            <a:rPr lang="zh-TW" altLang="en-US" sz="1600" b="0" dirty="0" smtClean="0">
              <a:latin typeface="微軟正黑體" pitchFamily="34" charset="-120"/>
              <a:ea typeface="微軟正黑體" pitchFamily="34" charset="-120"/>
            </a:rPr>
            <a:t>單位津貼</a:t>
          </a:r>
          <a:endParaRPr lang="zh-TW" altLang="en-US" sz="1600" b="0" dirty="0">
            <a:latin typeface="微軟正黑體" pitchFamily="34" charset="-120"/>
            <a:ea typeface="微軟正黑體" pitchFamily="34" charset="-120"/>
          </a:endParaRPr>
        </a:p>
      </dgm:t>
    </dgm:pt>
    <dgm:pt modelId="{743F7C4C-E8FA-49F1-95E3-11DCE2CC7B8D}" type="sibTrans" cxnId="{E99EB783-1497-469A-AF0F-666267904864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91ABB4E2-0387-4E30-9887-9AE3F9D0BE4B}" type="parTrans" cxnId="{E99EB783-1497-469A-AF0F-666267904864}">
      <dgm:prSet/>
      <dgm:spPr/>
      <dgm:t>
        <a:bodyPr/>
        <a:lstStyle/>
        <a:p>
          <a:pPr algn="l"/>
          <a:endParaRPr lang="zh-TW" altLang="en-US" sz="2000" b="0">
            <a:latin typeface="微軟正黑體" pitchFamily="34" charset="-120"/>
            <a:ea typeface="微軟正黑體" pitchFamily="34" charset="-120"/>
          </a:endParaRPr>
        </a:p>
      </dgm:t>
    </dgm:pt>
    <dgm:pt modelId="{FF9F77C2-CEE3-408A-8DFD-5FC125F1B68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≧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天 </a:t>
          </a: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750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en-US" altLang="zh-TW" sz="1400" b="0" dirty="0" smtClean="0">
            <a:latin typeface="微軟正黑體" pitchFamily="34" charset="-120"/>
            <a:ea typeface="微軟正黑體" pitchFamily="34" charset="-120"/>
          </a:endParaRPr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en-US" altLang="zh-TW" sz="1400" b="0" dirty="0" smtClean="0">
              <a:latin typeface="微軟正黑體" pitchFamily="34" charset="-120"/>
              <a:ea typeface="微軟正黑體" pitchFamily="34" charset="-120"/>
            </a:rPr>
            <a:t>950</a:t>
          </a:r>
          <a:r>
            <a:rPr lang="zh-TW" altLang="en-US" sz="1400" b="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37742B5A-274F-4C29-BF28-03FB6BE1460B}" type="parTrans" cxnId="{1EAFFFD7-1E5B-4508-B521-25601CEAE76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B2CFDB-54AA-4878-A140-20C6800EF2AE}" type="sibTrans" cxnId="{1EAFFFD7-1E5B-4508-B521-25601CEAE76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6290C1-BBB0-4E8B-884C-67C46157D6ED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0"/>
            </a:spcAft>
          </a:pPr>
          <a:r>
            <a:rPr lang="zh-TW" altLang="en-US" sz="1400" b="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不輪班</a:t>
          </a: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en-US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,000</a:t>
          </a: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b="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79474CC-B27D-46F8-8E4F-6AF6A6C810B6}" type="parTrans" cxnId="{79DEEB04-4C4B-4677-A746-A8770ED0C201}">
      <dgm:prSet/>
      <dgm:spPr/>
      <dgm:t>
        <a:bodyPr/>
        <a:lstStyle/>
        <a:p>
          <a:endParaRPr lang="zh-TW" altLang="en-US"/>
        </a:p>
      </dgm:t>
    </dgm:pt>
    <dgm:pt modelId="{46011F73-B4B5-45F8-8387-59379577589D}" type="sibTrans" cxnId="{79DEEB04-4C4B-4677-A746-A8770ED0C201}">
      <dgm:prSet/>
      <dgm:spPr/>
      <dgm:t>
        <a:bodyPr/>
        <a:lstStyle/>
        <a:p>
          <a:endParaRPr lang="zh-TW" altLang="en-US"/>
        </a:p>
      </dgm:t>
    </dgm:pt>
    <dgm:pt modelId="{80FDE715-4799-41A2-AD9B-C89633F937E6}">
      <dgm:prSet phldrT="[文字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0"/>
            </a:spcAft>
          </a:pP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輪班</a:t>
          </a:r>
          <a:endParaRPr lang="en-US" altLang="zh-TW" sz="14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36</a:t>
          </a:r>
          <a:r>
            <a:rPr lang="en-US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,000</a:t>
          </a: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b="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E5DB201-D253-4DEC-B1E0-9B8A8C2562EA}" type="sibTrans" cxnId="{D5B15B0B-D6C6-4344-81D0-175DA2B0A64F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C3B52C-8274-4424-802B-0A823F519D1F}" type="parTrans" cxnId="{D5B15B0B-D6C6-4344-81D0-175DA2B0A64F}">
      <dgm:prSet/>
      <dgm:spPr/>
      <dgm:t>
        <a:bodyPr/>
        <a:lstStyle/>
        <a:p>
          <a:pPr algn="l"/>
          <a:endParaRPr lang="zh-TW" altLang="en-US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FBCCDC-9151-41B9-B0DC-43B2715F130B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en-US" altLang="zh-TW" sz="1200" b="0" dirty="0" smtClean="0">
            <a:latin typeface="微軟正黑體" pitchFamily="34" charset="-120"/>
            <a:ea typeface="微軟正黑體" pitchFamily="34" charset="-120"/>
          </a:endParaRPr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en-US" altLang="zh-TW" sz="1200" b="0" dirty="0" smtClean="0">
              <a:latin typeface="微軟正黑體" pitchFamily="34" charset="-120"/>
              <a:ea typeface="微軟正黑體" pitchFamily="34" charset="-120"/>
            </a:rPr>
            <a:t>700</a:t>
          </a:r>
          <a:r>
            <a:rPr lang="zh-TW" altLang="en-US" sz="1200" b="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200" b="0" dirty="0">
            <a:latin typeface="微軟正黑體" pitchFamily="34" charset="-120"/>
            <a:ea typeface="微軟正黑體" pitchFamily="34" charset="-120"/>
          </a:endParaRPr>
        </a:p>
      </dgm:t>
    </dgm:pt>
    <dgm:pt modelId="{C1DC4019-1C11-46A9-B147-9105303A5FF5}" type="parTrans" cxnId="{546E2C70-405D-441D-8557-2F928D88E2DB}">
      <dgm:prSet/>
      <dgm:spPr/>
      <dgm:t>
        <a:bodyPr/>
        <a:lstStyle/>
        <a:p>
          <a:endParaRPr lang="zh-TW" altLang="en-US"/>
        </a:p>
      </dgm:t>
    </dgm:pt>
    <dgm:pt modelId="{3E2BB4D8-01A1-498B-9215-A3BD5D4E900C}" type="sibTrans" cxnId="{546E2C70-405D-441D-8557-2F928D88E2DB}">
      <dgm:prSet/>
      <dgm:spPr/>
      <dgm:t>
        <a:bodyPr/>
        <a:lstStyle/>
        <a:p>
          <a:endParaRPr lang="zh-TW" altLang="en-US"/>
        </a:p>
      </dgm:t>
    </dgm:pt>
    <dgm:pt modelId="{B519E736-6FCA-45E1-8BC3-7738750602BA}" type="pres">
      <dgm:prSet presAssocID="{ADC88504-B240-43D2-A970-5804896068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4C3FB94-B808-4BE1-95CB-889439EDAD4A}" type="pres">
      <dgm:prSet presAssocID="{E6957842-97C9-4FC4-857C-D3B330686FCA}" presName="root" presStyleCnt="0"/>
      <dgm:spPr/>
    </dgm:pt>
    <dgm:pt modelId="{842DAD4E-8191-441D-8BBF-6231A5DF88C1}" type="pres">
      <dgm:prSet presAssocID="{E6957842-97C9-4FC4-857C-D3B330686FCA}" presName="rootComposite" presStyleCnt="0"/>
      <dgm:spPr/>
    </dgm:pt>
    <dgm:pt modelId="{62377A7F-9C6D-479E-90AF-4F9D10B97EFB}" type="pres">
      <dgm:prSet presAssocID="{E6957842-97C9-4FC4-857C-D3B330686FCA}" presName="rootText" presStyleLbl="node1" presStyleIdx="0" presStyleCnt="5" custScaleX="102216" custLinFactNeighborX="-25054"/>
      <dgm:spPr/>
      <dgm:t>
        <a:bodyPr/>
        <a:lstStyle/>
        <a:p>
          <a:endParaRPr lang="zh-TW" altLang="en-US"/>
        </a:p>
      </dgm:t>
    </dgm:pt>
    <dgm:pt modelId="{D01D1531-2755-4DCD-88C8-FCCB04F32477}" type="pres">
      <dgm:prSet presAssocID="{E6957842-97C9-4FC4-857C-D3B330686FCA}" presName="rootConnector" presStyleLbl="node1" presStyleIdx="0" presStyleCnt="5"/>
      <dgm:spPr/>
      <dgm:t>
        <a:bodyPr/>
        <a:lstStyle/>
        <a:p>
          <a:endParaRPr lang="zh-TW" altLang="en-US"/>
        </a:p>
      </dgm:t>
    </dgm:pt>
    <dgm:pt modelId="{5C5B5F12-75D9-4CFF-BC5C-1EC7EB193745}" type="pres">
      <dgm:prSet presAssocID="{E6957842-97C9-4FC4-857C-D3B330686FCA}" presName="childShape" presStyleCnt="0"/>
      <dgm:spPr/>
    </dgm:pt>
    <dgm:pt modelId="{F9804EB4-6A06-4BDB-883A-71A4A950FEC6}" type="pres">
      <dgm:prSet presAssocID="{35C3B52C-8274-4424-802B-0A823F519D1F}" presName="Name13" presStyleLbl="parChTrans1D2" presStyleIdx="0" presStyleCnt="15"/>
      <dgm:spPr/>
      <dgm:t>
        <a:bodyPr/>
        <a:lstStyle/>
        <a:p>
          <a:endParaRPr lang="zh-TW" altLang="en-US"/>
        </a:p>
      </dgm:t>
    </dgm:pt>
    <dgm:pt modelId="{7A36F1E2-06BD-433A-B391-37185B165E51}" type="pres">
      <dgm:prSet presAssocID="{80FDE715-4799-41A2-AD9B-C89633F937E6}" presName="childText" presStyleLbl="bgAcc1" presStyleIdx="0" presStyleCnt="15" custScaleX="109131" custScaleY="180350" custLinFactNeighborX="-777" custLinFactNeighborY="18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9E0651-7733-42FF-9DF7-BAE3E7BB54F6}" type="pres">
      <dgm:prSet presAssocID="{E79474CC-B27D-46F8-8E4F-6AF6A6C810B6}" presName="Name13" presStyleLbl="parChTrans1D2" presStyleIdx="1" presStyleCnt="15"/>
      <dgm:spPr/>
      <dgm:t>
        <a:bodyPr/>
        <a:lstStyle/>
        <a:p>
          <a:endParaRPr lang="zh-TW" altLang="en-US"/>
        </a:p>
      </dgm:t>
    </dgm:pt>
    <dgm:pt modelId="{33482A0B-AB1C-436D-9894-CE6104512BF9}" type="pres">
      <dgm:prSet presAssocID="{136290C1-BBB0-4E8B-884C-67C46157D6ED}" presName="childText" presStyleLbl="bgAcc1" presStyleIdx="1" presStyleCnt="15" custScaleX="109131" custScaleY="166618" custLinFactNeighborX="-1282" custLinFactNeighborY="39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A2D596-7C92-4EAD-B83F-1CACFDD779EA}" type="pres">
      <dgm:prSet presAssocID="{2909C36E-773E-4F78-A700-D3048985F9F2}" presName="root" presStyleCnt="0"/>
      <dgm:spPr/>
    </dgm:pt>
    <dgm:pt modelId="{A167D4F2-257C-44E7-B989-F3A3612F0ECA}" type="pres">
      <dgm:prSet presAssocID="{2909C36E-773E-4F78-A700-D3048985F9F2}" presName="rootComposite" presStyleCnt="0"/>
      <dgm:spPr/>
    </dgm:pt>
    <dgm:pt modelId="{A4351F58-59A9-43F2-84AF-81EF38BB1608}" type="pres">
      <dgm:prSet presAssocID="{2909C36E-773E-4F78-A700-D3048985F9F2}" presName="rootText" presStyleLbl="node1" presStyleIdx="1" presStyleCnt="5" custScaleX="104463" custLinFactNeighborX="-19389"/>
      <dgm:spPr/>
      <dgm:t>
        <a:bodyPr/>
        <a:lstStyle/>
        <a:p>
          <a:endParaRPr lang="zh-TW" altLang="en-US"/>
        </a:p>
      </dgm:t>
    </dgm:pt>
    <dgm:pt modelId="{A978C0BD-396A-4051-88FF-EE746FC8796E}" type="pres">
      <dgm:prSet presAssocID="{2909C36E-773E-4F78-A700-D3048985F9F2}" presName="rootConnector" presStyleLbl="node1" presStyleIdx="1" presStyleCnt="5"/>
      <dgm:spPr/>
      <dgm:t>
        <a:bodyPr/>
        <a:lstStyle/>
        <a:p>
          <a:endParaRPr lang="zh-TW" altLang="en-US"/>
        </a:p>
      </dgm:t>
    </dgm:pt>
    <dgm:pt modelId="{8D4E1BD2-2733-4FCA-9D71-1E87A0F61913}" type="pres">
      <dgm:prSet presAssocID="{2909C36E-773E-4F78-A700-D3048985F9F2}" presName="childShape" presStyleCnt="0"/>
      <dgm:spPr/>
    </dgm:pt>
    <dgm:pt modelId="{CBD52A1E-04DB-4C0E-8523-9BDDE12C358E}" type="pres">
      <dgm:prSet presAssocID="{E4EAA421-F3AF-4F35-BB91-C694E5346728}" presName="Name13" presStyleLbl="parChTrans1D2" presStyleIdx="2" presStyleCnt="15"/>
      <dgm:spPr/>
      <dgm:t>
        <a:bodyPr/>
        <a:lstStyle/>
        <a:p>
          <a:endParaRPr lang="zh-TW" altLang="en-US"/>
        </a:p>
      </dgm:t>
    </dgm:pt>
    <dgm:pt modelId="{02A2FA61-F78A-4333-8737-FD097B87DDD6}" type="pres">
      <dgm:prSet presAssocID="{E0CFE364-3B84-431A-9742-FB1A50915074}" presName="childText" presStyleLbl="bgAcc1" presStyleIdx="2" presStyleCnt="15" custScaleX="114704" custScaleY="543677" custLinFactNeighborX="-25382" custLinFactNeighborY="-160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6FA985-76FA-4B8F-BD22-19F4DA66E212}" type="pres">
      <dgm:prSet presAssocID="{AE63D7D7-35D2-47F3-969A-13B0ED3D114C}" presName="Name13" presStyleLbl="parChTrans1D2" presStyleIdx="3" presStyleCnt="15"/>
      <dgm:spPr/>
      <dgm:t>
        <a:bodyPr/>
        <a:lstStyle/>
        <a:p>
          <a:endParaRPr lang="zh-TW" altLang="en-US"/>
        </a:p>
      </dgm:t>
    </dgm:pt>
    <dgm:pt modelId="{F427A088-B3B8-4CEC-B18E-FC361AA1599D}" type="pres">
      <dgm:prSet presAssocID="{21C8C7B6-83EF-48E0-90D7-DB2EF19DBA09}" presName="childText" presStyleLbl="bgAcc1" presStyleIdx="3" presStyleCnt="15" custScaleX="110220" custScaleY="260104" custLinFactNeighborX="-25382" custLinFactNeighborY="-262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71B9EE-0EBC-40E5-A21E-EBC012BB2BE5}" type="pres">
      <dgm:prSet presAssocID="{A4547E2D-FE69-453E-BD08-9AD88C1343CB}" presName="root" presStyleCnt="0"/>
      <dgm:spPr/>
    </dgm:pt>
    <dgm:pt modelId="{4431F97B-9C42-4475-B275-45A544044F27}" type="pres">
      <dgm:prSet presAssocID="{A4547E2D-FE69-453E-BD08-9AD88C1343CB}" presName="rootComposite" presStyleCnt="0"/>
      <dgm:spPr/>
    </dgm:pt>
    <dgm:pt modelId="{7FBE5CFF-B4C9-4E4F-992B-FB24BF5EFEC3}" type="pres">
      <dgm:prSet presAssocID="{A4547E2D-FE69-453E-BD08-9AD88C1343CB}" presName="rootText" presStyleLbl="node1" presStyleIdx="2" presStyleCnt="5" custScaleX="128542" custLinFactNeighborX="-37681" custLinFactNeighborY="-6298"/>
      <dgm:spPr/>
      <dgm:t>
        <a:bodyPr/>
        <a:lstStyle/>
        <a:p>
          <a:endParaRPr lang="zh-TW" altLang="en-US"/>
        </a:p>
      </dgm:t>
    </dgm:pt>
    <dgm:pt modelId="{9835A2E1-397B-4B95-B56B-786CF39C1589}" type="pres">
      <dgm:prSet presAssocID="{A4547E2D-FE69-453E-BD08-9AD88C1343CB}" presName="rootConnector" presStyleLbl="node1" presStyleIdx="2" presStyleCnt="5"/>
      <dgm:spPr/>
      <dgm:t>
        <a:bodyPr/>
        <a:lstStyle/>
        <a:p>
          <a:endParaRPr lang="zh-TW" altLang="en-US"/>
        </a:p>
      </dgm:t>
    </dgm:pt>
    <dgm:pt modelId="{2779C4E3-7885-41C8-BA24-1319660AEF35}" type="pres">
      <dgm:prSet presAssocID="{A4547E2D-FE69-453E-BD08-9AD88C1343CB}" presName="childShape" presStyleCnt="0"/>
      <dgm:spPr/>
    </dgm:pt>
    <dgm:pt modelId="{ECB062A7-5438-4EEF-94C5-67FB32F6AA9E}" type="pres">
      <dgm:prSet presAssocID="{B553C70D-A14F-4192-91BE-9F4DFC5302BF}" presName="Name13" presStyleLbl="parChTrans1D2" presStyleIdx="4" presStyleCnt="15"/>
      <dgm:spPr/>
      <dgm:t>
        <a:bodyPr/>
        <a:lstStyle/>
        <a:p>
          <a:endParaRPr lang="zh-TW" altLang="en-US"/>
        </a:p>
      </dgm:t>
    </dgm:pt>
    <dgm:pt modelId="{C532965B-8AD2-4065-B3D0-BAD9FEB3A5F0}" type="pres">
      <dgm:prSet presAssocID="{27EA9D63-0760-493F-995F-183DBEC9CE4F}" presName="childText" presStyleLbl="bgAcc1" presStyleIdx="4" presStyleCnt="15" custScaleX="155833" custScaleY="163726" custLinFactNeighborX="-53609" custLinFactNeighborY="34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CF3D4D-E521-419B-9452-CCCAC309B1A4}" type="pres">
      <dgm:prSet presAssocID="{6938F841-0BED-4BDD-A6E8-10F7CCFA64DA}" presName="Name13" presStyleLbl="parChTrans1D2" presStyleIdx="5" presStyleCnt="15"/>
      <dgm:spPr/>
      <dgm:t>
        <a:bodyPr/>
        <a:lstStyle/>
        <a:p>
          <a:endParaRPr lang="zh-TW" altLang="en-US"/>
        </a:p>
      </dgm:t>
    </dgm:pt>
    <dgm:pt modelId="{1574FCB7-D3DC-4CDE-8404-AFF26863DB9B}" type="pres">
      <dgm:prSet presAssocID="{A3302BDB-6579-4F23-9D25-F6BBB7916B27}" presName="childText" presStyleLbl="bgAcc1" presStyleIdx="5" presStyleCnt="15" custScaleX="153397" custScaleY="167778" custLinFactNeighborX="-52590" custLinFactNeighborY="26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CE14F7-8682-499A-B310-74A268A0697E}" type="pres">
      <dgm:prSet presAssocID="{649FD581-5485-46E0-AFEF-735B7EB2AB17}" presName="Name13" presStyleLbl="parChTrans1D2" presStyleIdx="6" presStyleCnt="15"/>
      <dgm:spPr/>
      <dgm:t>
        <a:bodyPr/>
        <a:lstStyle/>
        <a:p>
          <a:endParaRPr lang="zh-TW" altLang="en-US"/>
        </a:p>
      </dgm:t>
    </dgm:pt>
    <dgm:pt modelId="{B56480D6-DCF5-4782-9A1A-84FE77DB4ED9}" type="pres">
      <dgm:prSet presAssocID="{FBD9036F-EBAC-4DE0-8E60-51BE71DEA571}" presName="childText" presStyleLbl="bgAcc1" presStyleIdx="6" presStyleCnt="15" custScaleX="150692" custScaleY="132035" custLinFactNeighborX="-52969" custLinFactNeighborY="532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BB007E-CB08-4967-96EC-DB8ABA768979}" type="pres">
      <dgm:prSet presAssocID="{17FA63EE-A77B-4EEA-8A49-BA33A2E58B38}" presName="root" presStyleCnt="0"/>
      <dgm:spPr/>
    </dgm:pt>
    <dgm:pt modelId="{B600ED25-3633-468D-A4FA-DBB0FFA365B4}" type="pres">
      <dgm:prSet presAssocID="{17FA63EE-A77B-4EEA-8A49-BA33A2E58B38}" presName="rootComposite" presStyleCnt="0"/>
      <dgm:spPr/>
    </dgm:pt>
    <dgm:pt modelId="{141CC8BF-9AC8-41D2-910B-CCAC00C813C1}" type="pres">
      <dgm:prSet presAssocID="{17FA63EE-A77B-4EEA-8A49-BA33A2E58B38}" presName="rootText" presStyleLbl="node1" presStyleIdx="3" presStyleCnt="5" custScaleX="126139" custLinFactNeighborX="-49018" custLinFactNeighborY="-11670"/>
      <dgm:spPr/>
      <dgm:t>
        <a:bodyPr/>
        <a:lstStyle/>
        <a:p>
          <a:endParaRPr lang="zh-TW" altLang="en-US"/>
        </a:p>
      </dgm:t>
    </dgm:pt>
    <dgm:pt modelId="{36C53038-7CDA-40EA-B129-B4D02A5197DE}" type="pres">
      <dgm:prSet presAssocID="{17FA63EE-A77B-4EEA-8A49-BA33A2E58B38}" presName="rootConnector" presStyleLbl="node1" presStyleIdx="3" presStyleCnt="5"/>
      <dgm:spPr/>
      <dgm:t>
        <a:bodyPr/>
        <a:lstStyle/>
        <a:p>
          <a:endParaRPr lang="zh-TW" altLang="en-US"/>
        </a:p>
      </dgm:t>
    </dgm:pt>
    <dgm:pt modelId="{B6DB58FF-857D-4117-B4FE-E621D20430C9}" type="pres">
      <dgm:prSet presAssocID="{17FA63EE-A77B-4EEA-8A49-BA33A2E58B38}" presName="childShape" presStyleCnt="0"/>
      <dgm:spPr/>
    </dgm:pt>
    <dgm:pt modelId="{25782D14-D08F-4B95-8B99-EA91045D7D2C}" type="pres">
      <dgm:prSet presAssocID="{AF8FE185-68B2-4292-B3C1-33421D1D33CA}" presName="Name13" presStyleLbl="parChTrans1D2" presStyleIdx="7" presStyleCnt="15"/>
      <dgm:spPr/>
      <dgm:t>
        <a:bodyPr/>
        <a:lstStyle/>
        <a:p>
          <a:endParaRPr lang="zh-TW" altLang="en-US"/>
        </a:p>
      </dgm:t>
    </dgm:pt>
    <dgm:pt modelId="{C996215D-415E-467F-8A1C-625F63DF4E78}" type="pres">
      <dgm:prSet presAssocID="{B6C2524D-7CA3-4A2D-938D-B89E2940FE81}" presName="childText" presStyleLbl="bgAcc1" presStyleIdx="7" presStyleCnt="15" custScaleX="135189" custScaleY="117407" custLinFactNeighborX="-60689" custLinFactNeighborY="-86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11852C-FE4A-43AF-BCF2-51842A18F157}" type="pres">
      <dgm:prSet presAssocID="{FD6DD38B-787D-4E85-AFF5-E50375E40B16}" presName="Name13" presStyleLbl="parChTrans1D2" presStyleIdx="8" presStyleCnt="15"/>
      <dgm:spPr/>
      <dgm:t>
        <a:bodyPr/>
        <a:lstStyle/>
        <a:p>
          <a:endParaRPr lang="zh-TW" altLang="en-US"/>
        </a:p>
      </dgm:t>
    </dgm:pt>
    <dgm:pt modelId="{9D3EFDD8-6D35-49BF-8AC4-AC7C31BF41E6}" type="pres">
      <dgm:prSet presAssocID="{DE30DD03-4B5B-4C05-96F6-B30A156B24B8}" presName="childText" presStyleLbl="bgAcc1" presStyleIdx="8" presStyleCnt="15" custScaleX="135189" custScaleY="119215" custLinFactNeighborX="-60244" custLinFactNeighborY="112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94B92C-1D85-48E3-81D3-48B62684647E}" type="pres">
      <dgm:prSet presAssocID="{83D9C796-D057-46C1-AFCF-0E58B1FF5467}" presName="Name13" presStyleLbl="parChTrans1D2" presStyleIdx="9" presStyleCnt="15"/>
      <dgm:spPr/>
      <dgm:t>
        <a:bodyPr/>
        <a:lstStyle/>
        <a:p>
          <a:endParaRPr lang="zh-TW" altLang="en-US"/>
        </a:p>
      </dgm:t>
    </dgm:pt>
    <dgm:pt modelId="{1911C5F4-62B3-4B55-ABFA-F86EFE7A349A}" type="pres">
      <dgm:prSet presAssocID="{CDC33025-A97B-40F9-A3D4-ED1F81B9D687}" presName="childText" presStyleLbl="bgAcc1" presStyleIdx="9" presStyleCnt="15" custScaleX="135189" custScaleY="141990" custLinFactNeighborX="-58686" custLinFactNeighborY="108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96C3D8-73E0-4C13-902A-CF3FAA123E07}" type="pres">
      <dgm:prSet presAssocID="{DB09CE24-6FE0-4383-B7DD-ED6EB10ADF12}" presName="Name13" presStyleLbl="parChTrans1D2" presStyleIdx="10" presStyleCnt="15"/>
      <dgm:spPr/>
      <dgm:t>
        <a:bodyPr/>
        <a:lstStyle/>
        <a:p>
          <a:endParaRPr lang="zh-TW" altLang="en-US"/>
        </a:p>
      </dgm:t>
    </dgm:pt>
    <dgm:pt modelId="{5E667588-29B0-4F47-8F2D-9807D623E232}" type="pres">
      <dgm:prSet presAssocID="{F7FB6D24-FFBB-4D18-9CCF-2BB285666CD4}" presName="childText" presStyleLbl="bgAcc1" presStyleIdx="10" presStyleCnt="15" custScaleX="135189" custScaleY="150340" custLinFactNeighborX="-55410" custLinFactNeighborY="67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4B9F3-2873-47FA-8C0C-0BFB4C75E992}" type="pres">
      <dgm:prSet presAssocID="{766E9725-E8BF-4F6E-B049-07237D079D15}" presName="root" presStyleCnt="0"/>
      <dgm:spPr/>
    </dgm:pt>
    <dgm:pt modelId="{853D34B6-20DC-494A-8CC0-8C5F45777BF7}" type="pres">
      <dgm:prSet presAssocID="{766E9725-E8BF-4F6E-B049-07237D079D15}" presName="rootComposite" presStyleCnt="0"/>
      <dgm:spPr/>
    </dgm:pt>
    <dgm:pt modelId="{B1C44D67-0E47-40F7-A165-2933DAAB7BE4}" type="pres">
      <dgm:prSet presAssocID="{766E9725-E8BF-4F6E-B049-07237D079D15}" presName="rootText" presStyleLbl="node1" presStyleIdx="4" presStyleCnt="5" custScaleX="111986" custLinFactNeighborX="-62799" custLinFactNeighborY="-7603"/>
      <dgm:spPr/>
      <dgm:t>
        <a:bodyPr/>
        <a:lstStyle/>
        <a:p>
          <a:endParaRPr lang="zh-TW" altLang="en-US"/>
        </a:p>
      </dgm:t>
    </dgm:pt>
    <dgm:pt modelId="{9E52FD06-2CF8-4A91-B273-A5106CFD7FCA}" type="pres">
      <dgm:prSet presAssocID="{766E9725-E8BF-4F6E-B049-07237D079D15}" presName="rootConnector" presStyleLbl="node1" presStyleIdx="4" presStyleCnt="5"/>
      <dgm:spPr/>
      <dgm:t>
        <a:bodyPr/>
        <a:lstStyle/>
        <a:p>
          <a:endParaRPr lang="zh-TW" altLang="en-US"/>
        </a:p>
      </dgm:t>
    </dgm:pt>
    <dgm:pt modelId="{854A36A9-8446-4D13-B30F-40DBDB560159}" type="pres">
      <dgm:prSet presAssocID="{766E9725-E8BF-4F6E-B049-07237D079D15}" presName="childShape" presStyleCnt="0"/>
      <dgm:spPr/>
    </dgm:pt>
    <dgm:pt modelId="{1786DC69-D68E-447D-BDEC-290D11016C88}" type="pres">
      <dgm:prSet presAssocID="{9B385B68-7A4B-4699-B2F4-08EE97C80C40}" presName="Name13" presStyleLbl="parChTrans1D2" presStyleIdx="11" presStyleCnt="15"/>
      <dgm:spPr/>
      <dgm:t>
        <a:bodyPr/>
        <a:lstStyle/>
        <a:p>
          <a:endParaRPr lang="zh-TW" altLang="en-US"/>
        </a:p>
      </dgm:t>
    </dgm:pt>
    <dgm:pt modelId="{C6E84429-DBF8-4695-96A3-D2C173B9F7A7}" type="pres">
      <dgm:prSet presAssocID="{2D34FA71-E1AB-409A-AC4C-C4985B0BB2E2}" presName="childText" presStyleLbl="bgAcc1" presStyleIdx="11" presStyleCnt="15" custScaleX="129008" custScaleY="133631" custLinFactNeighborX="-78583" custLinFactNeighborY="-5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F9B616-A78B-4CF8-9A90-765849756948}" type="pres">
      <dgm:prSet presAssocID="{3B4A479F-7809-4DF8-A5C7-B12A82CBEB99}" presName="Name13" presStyleLbl="parChTrans1D2" presStyleIdx="12" presStyleCnt="15"/>
      <dgm:spPr/>
      <dgm:t>
        <a:bodyPr/>
        <a:lstStyle/>
        <a:p>
          <a:endParaRPr lang="zh-TW" altLang="en-US"/>
        </a:p>
      </dgm:t>
    </dgm:pt>
    <dgm:pt modelId="{E1ECABB6-D60E-4E36-A9D6-368F4ABC53C5}" type="pres">
      <dgm:prSet presAssocID="{3070985D-A280-46E9-AB3D-683087AB2854}" presName="childText" presStyleLbl="bgAcc1" presStyleIdx="12" presStyleCnt="15" custScaleX="129008" custScaleY="133631" custLinFactNeighborX="-75626" custLinFactNeighborY="35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506AF-99C4-4C61-BF5A-D53981EA6B4C}" type="pres">
      <dgm:prSet presAssocID="{55B4B0C7-2967-4F5F-A374-812E56316041}" presName="Name13" presStyleLbl="parChTrans1D2" presStyleIdx="13" presStyleCnt="15"/>
      <dgm:spPr/>
      <dgm:t>
        <a:bodyPr/>
        <a:lstStyle/>
        <a:p>
          <a:endParaRPr lang="zh-TW" altLang="en-US"/>
        </a:p>
      </dgm:t>
    </dgm:pt>
    <dgm:pt modelId="{7198F0E5-E0FE-49ED-AB82-00B054FA6C3C}" type="pres">
      <dgm:prSet presAssocID="{83376270-856A-437A-B37D-6D4B0F6D72B9}" presName="childText" presStyleLbl="bgAcc1" presStyleIdx="13" presStyleCnt="15" custScaleX="129008" custScaleY="133631" custLinFactNeighborX="-75626" custLinFactNeighborY="-24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9A8864-FBD1-4086-9AE9-D4AE4E03AB61}" type="pres">
      <dgm:prSet presAssocID="{ABEE4455-A16E-4AD2-9471-6B26C3B32BF4}" presName="Name13" presStyleLbl="parChTrans1D2" presStyleIdx="14" presStyleCnt="15"/>
      <dgm:spPr/>
      <dgm:t>
        <a:bodyPr/>
        <a:lstStyle/>
        <a:p>
          <a:endParaRPr lang="zh-TW" altLang="en-US"/>
        </a:p>
      </dgm:t>
    </dgm:pt>
    <dgm:pt modelId="{AFABD00A-8D4C-4A44-9FA7-3CB7162C7618}" type="pres">
      <dgm:prSet presAssocID="{ADD725A9-D5AE-47F5-B9CF-55D6D71BCDE3}" presName="childText" presStyleLbl="bgAcc1" presStyleIdx="14" presStyleCnt="15" custScaleX="129008" custScaleY="133631" custLinFactNeighborX="-73641" custLinFactNeighborY="22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DD6329-BD2E-4DDA-89E5-3FD3AA3003E8}" type="presOf" srcId="{B553C70D-A14F-4192-91BE-9F4DFC5302BF}" destId="{ECB062A7-5438-4EEF-94C5-67FB32F6AA9E}" srcOrd="0" destOrd="0" presId="urn:microsoft.com/office/officeart/2005/8/layout/hierarchy3"/>
    <dgm:cxn modelId="{DB6086C1-194C-487E-AA99-9A275282EB5A}" srcId="{766E9725-E8BF-4F6E-B049-07237D079D15}" destId="{3070985D-A280-46E9-AB3D-683087AB2854}" srcOrd="1" destOrd="0" parTransId="{3B4A479F-7809-4DF8-A5C7-B12A82CBEB99}" sibTransId="{EF9493DD-9047-4B5F-9377-1D4F29C605A4}"/>
    <dgm:cxn modelId="{4E2DF734-B951-4798-836F-5A6EDD146B76}" type="presOf" srcId="{55B4B0C7-2967-4F5F-A374-812E56316041}" destId="{AAD506AF-99C4-4C61-BF5A-D53981EA6B4C}" srcOrd="0" destOrd="0" presId="urn:microsoft.com/office/officeart/2005/8/layout/hierarchy3"/>
    <dgm:cxn modelId="{3547AA36-4A28-4C8C-BAA2-A214BFC5244C}" type="presOf" srcId="{6AA65163-A1FF-4BD6-A034-21A4BBA5C9DD}" destId="{B56480D6-DCF5-4782-9A1A-84FE77DB4ED9}" srcOrd="0" destOrd="1" presId="urn:microsoft.com/office/officeart/2005/8/layout/hierarchy3"/>
    <dgm:cxn modelId="{B50DCAD8-3245-402A-8B99-94C238D3A6A0}" srcId="{A4547E2D-FE69-453E-BD08-9AD88C1343CB}" destId="{FBD9036F-EBAC-4DE0-8E60-51BE71DEA571}" srcOrd="2" destOrd="0" parTransId="{649FD581-5485-46E0-AFEF-735B7EB2AB17}" sibTransId="{1EFECB0E-A66C-428E-A78F-70F7D9602628}"/>
    <dgm:cxn modelId="{79DEEB04-4C4B-4677-A746-A8770ED0C201}" srcId="{E6957842-97C9-4FC4-857C-D3B330686FCA}" destId="{136290C1-BBB0-4E8B-884C-67C46157D6ED}" srcOrd="1" destOrd="0" parTransId="{E79474CC-B27D-46F8-8E4F-6AF6A6C810B6}" sibTransId="{46011F73-B4B5-45F8-8387-59379577589D}"/>
    <dgm:cxn modelId="{8C6C9DB6-DC42-4475-A2EF-855E9A67D78A}" type="presOf" srcId="{3070985D-A280-46E9-AB3D-683087AB2854}" destId="{E1ECABB6-D60E-4E36-A9D6-368F4ABC53C5}" srcOrd="0" destOrd="0" presId="urn:microsoft.com/office/officeart/2005/8/layout/hierarchy3"/>
    <dgm:cxn modelId="{56B98007-A698-4489-AE14-01D7B9537FBD}" type="presOf" srcId="{2909C36E-773E-4F78-A700-D3048985F9F2}" destId="{A978C0BD-396A-4051-88FF-EE746FC8796E}" srcOrd="1" destOrd="0" presId="urn:microsoft.com/office/officeart/2005/8/layout/hierarchy3"/>
    <dgm:cxn modelId="{2D4DC526-E634-4EC0-850E-B75E416C6E07}" type="presOf" srcId="{649FD581-5485-46E0-AFEF-735B7EB2AB17}" destId="{F5CE14F7-8682-499A-B310-74A268A0697E}" srcOrd="0" destOrd="0" presId="urn:microsoft.com/office/officeart/2005/8/layout/hierarchy3"/>
    <dgm:cxn modelId="{11866D72-234D-4342-85AA-4EDDB9BA1CC0}" srcId="{17FA63EE-A77B-4EEA-8A49-BA33A2E58B38}" destId="{F7FB6D24-FFBB-4D18-9CCF-2BB285666CD4}" srcOrd="3" destOrd="0" parTransId="{DB09CE24-6FE0-4383-B7DD-ED6EB10ADF12}" sibTransId="{8094A0C6-BD97-48F3-86FD-0B4228B0E8AE}"/>
    <dgm:cxn modelId="{D5B15B0B-D6C6-4344-81D0-175DA2B0A64F}" srcId="{E6957842-97C9-4FC4-857C-D3B330686FCA}" destId="{80FDE715-4799-41A2-AD9B-C89633F937E6}" srcOrd="0" destOrd="0" parTransId="{35C3B52C-8274-4424-802B-0A823F519D1F}" sibTransId="{1E5DB201-D253-4DEC-B1E0-9B8A8C2562EA}"/>
    <dgm:cxn modelId="{B6D76F21-DE9D-4E74-82C0-3882E9162ECC}" type="presOf" srcId="{AF8FE185-68B2-4292-B3C1-33421D1D33CA}" destId="{25782D14-D08F-4B95-8B99-EA91045D7D2C}" srcOrd="0" destOrd="0" presId="urn:microsoft.com/office/officeart/2005/8/layout/hierarchy3"/>
    <dgm:cxn modelId="{91E56A32-8B83-4A0C-B85D-8B9073BA7642}" type="presOf" srcId="{83D9C796-D057-46C1-AFCF-0E58B1FF5467}" destId="{4194B92C-1D85-48E3-81D3-48B62684647E}" srcOrd="0" destOrd="0" presId="urn:microsoft.com/office/officeart/2005/8/layout/hierarchy3"/>
    <dgm:cxn modelId="{0A9B6AB4-B2FD-4A66-9E0D-52CCF81A284A}" type="presOf" srcId="{83376270-856A-437A-B37D-6D4B0F6D72B9}" destId="{7198F0E5-E0FE-49ED-AB82-00B054FA6C3C}" srcOrd="0" destOrd="0" presId="urn:microsoft.com/office/officeart/2005/8/layout/hierarchy3"/>
    <dgm:cxn modelId="{A60786BC-E0C7-4202-9674-2D946D0B2A3D}" type="presOf" srcId="{E6957842-97C9-4FC4-857C-D3B330686FCA}" destId="{D01D1531-2755-4DCD-88C8-FCCB04F32477}" srcOrd="1" destOrd="0" presId="urn:microsoft.com/office/officeart/2005/8/layout/hierarchy3"/>
    <dgm:cxn modelId="{A84E995C-B2CF-4CCB-A5C7-D9930842384D}" srcId="{766E9725-E8BF-4F6E-B049-07237D079D15}" destId="{2D34FA71-E1AB-409A-AC4C-C4985B0BB2E2}" srcOrd="0" destOrd="0" parTransId="{9B385B68-7A4B-4699-B2F4-08EE97C80C40}" sibTransId="{76E3B713-3FFD-443D-A847-C6306458369D}"/>
    <dgm:cxn modelId="{CD525CA8-C15D-42BE-99BF-D93A0B91C159}" srcId="{A4547E2D-FE69-453E-BD08-9AD88C1343CB}" destId="{27EA9D63-0760-493F-995F-183DBEC9CE4F}" srcOrd="0" destOrd="0" parTransId="{B553C70D-A14F-4192-91BE-9F4DFC5302BF}" sibTransId="{0DD01E93-4C1C-4579-B442-8292D0E0C773}"/>
    <dgm:cxn modelId="{8F76E2B9-04E0-4221-B714-2D98EAA5FC05}" type="presOf" srcId="{766E9725-E8BF-4F6E-B049-07237D079D15}" destId="{9E52FD06-2CF8-4A91-B273-A5106CFD7FCA}" srcOrd="1" destOrd="0" presId="urn:microsoft.com/office/officeart/2005/8/layout/hierarchy3"/>
    <dgm:cxn modelId="{80002C8C-D22F-44ED-A755-967B5DEA8A25}" type="presOf" srcId="{ADC88504-B240-43D2-A970-5804896068BA}" destId="{B519E736-6FCA-45E1-8BC3-7738750602BA}" srcOrd="0" destOrd="0" presId="urn:microsoft.com/office/officeart/2005/8/layout/hierarchy3"/>
    <dgm:cxn modelId="{83CF09A8-667A-4E9C-94FE-24AC445E48A8}" srcId="{ADC88504-B240-43D2-A970-5804896068BA}" destId="{2909C36E-773E-4F78-A700-D3048985F9F2}" srcOrd="1" destOrd="0" parTransId="{4516C10B-FE77-4C63-B14C-B68E863588DE}" sibTransId="{9C8F727A-1D4C-403F-B616-2F4CF3E7889C}"/>
    <dgm:cxn modelId="{184581F8-7960-403C-9DC7-8B9F24C4400E}" type="presOf" srcId="{E0CFE364-3B84-431A-9742-FB1A50915074}" destId="{02A2FA61-F78A-4333-8737-FD097B87DDD6}" srcOrd="0" destOrd="0" presId="urn:microsoft.com/office/officeart/2005/8/layout/hierarchy3"/>
    <dgm:cxn modelId="{41C14153-EE92-429C-BF47-22C7E2A34FC2}" srcId="{ADC88504-B240-43D2-A970-5804896068BA}" destId="{A4547E2D-FE69-453E-BD08-9AD88C1343CB}" srcOrd="2" destOrd="0" parTransId="{A49588A6-8AA5-4285-9CB4-E5AD5F82D380}" sibTransId="{4D423944-4383-499C-93A1-8D3031F872D1}"/>
    <dgm:cxn modelId="{84FBB880-A8C9-4FC4-B9BA-9D3183E14BE4}" srcId="{FBD9036F-EBAC-4DE0-8E60-51BE71DEA571}" destId="{6AA65163-A1FF-4BD6-A034-21A4BBA5C9DD}" srcOrd="0" destOrd="0" parTransId="{F98A716D-C4D3-4D17-AF1C-D2DF8D23B891}" sibTransId="{BF1B8AFC-4C67-4600-8AD6-02D2449E7B39}"/>
    <dgm:cxn modelId="{E99EB783-1497-469A-AF0F-666267904864}" srcId="{ADC88504-B240-43D2-A970-5804896068BA}" destId="{17FA63EE-A77B-4EEA-8A49-BA33A2E58B38}" srcOrd="3" destOrd="0" parTransId="{91ABB4E2-0387-4E30-9887-9AE3F9D0BE4B}" sibTransId="{743F7C4C-E8FA-49F1-95E3-11DCE2CC7B8D}"/>
    <dgm:cxn modelId="{FFAA83C8-CA2F-48DC-A74B-82D3C9766B50}" type="presOf" srcId="{FF9F77C2-CEE3-408A-8DFD-5FC125F1B68A}" destId="{F427A088-B3B8-4CEC-B18E-FC361AA1599D}" srcOrd="0" destOrd="2" presId="urn:microsoft.com/office/officeart/2005/8/layout/hierarchy3"/>
    <dgm:cxn modelId="{CAE31820-B2E8-4436-B84A-32D2A1AAED16}" srcId="{766E9725-E8BF-4F6E-B049-07237D079D15}" destId="{ADD725A9-D5AE-47F5-B9CF-55D6D71BCDE3}" srcOrd="3" destOrd="0" parTransId="{ABEE4455-A16E-4AD2-9471-6B26C3B32BF4}" sibTransId="{3E82BACB-340E-4CD6-A5A5-F5C0F517E5A8}"/>
    <dgm:cxn modelId="{5D25A722-91F6-4376-A3C6-4BDA1074F1DC}" srcId="{17FA63EE-A77B-4EEA-8A49-BA33A2E58B38}" destId="{B6C2524D-7CA3-4A2D-938D-B89E2940FE81}" srcOrd="0" destOrd="0" parTransId="{AF8FE185-68B2-4292-B3C1-33421D1D33CA}" sibTransId="{FDDD176B-486F-41FD-BC0D-17CBF15A17A5}"/>
    <dgm:cxn modelId="{6DEF0271-31D8-4675-8CDE-FE647E68CFF0}" type="presOf" srcId="{136290C1-BBB0-4E8B-884C-67C46157D6ED}" destId="{33482A0B-AB1C-436D-9894-CE6104512BF9}" srcOrd="0" destOrd="0" presId="urn:microsoft.com/office/officeart/2005/8/layout/hierarchy3"/>
    <dgm:cxn modelId="{7CAFF16F-D8B0-4256-8423-AD28A7B80D68}" type="presOf" srcId="{A4547E2D-FE69-453E-BD08-9AD88C1343CB}" destId="{7FBE5CFF-B4C9-4E4F-992B-FB24BF5EFEC3}" srcOrd="0" destOrd="0" presId="urn:microsoft.com/office/officeart/2005/8/layout/hierarchy3"/>
    <dgm:cxn modelId="{2E0DC807-5EF3-43E7-9E4B-9818A9DAE80C}" type="presOf" srcId="{A3302BDB-6579-4F23-9D25-F6BBB7916B27}" destId="{1574FCB7-D3DC-4CDE-8404-AFF26863DB9B}" srcOrd="0" destOrd="0" presId="urn:microsoft.com/office/officeart/2005/8/layout/hierarchy3"/>
    <dgm:cxn modelId="{C2C9E6A4-9A84-48D7-812B-5612A853DAB0}" type="presOf" srcId="{35C3B52C-8274-4424-802B-0A823F519D1F}" destId="{F9804EB4-6A06-4BDB-883A-71A4A950FEC6}" srcOrd="0" destOrd="0" presId="urn:microsoft.com/office/officeart/2005/8/layout/hierarchy3"/>
    <dgm:cxn modelId="{E2BE6577-1D5F-44D7-8888-07B1872D9EA4}" type="presOf" srcId="{E79474CC-B27D-46F8-8E4F-6AF6A6C810B6}" destId="{DE9E0651-7733-42FF-9DF7-BAE3E7BB54F6}" srcOrd="0" destOrd="0" presId="urn:microsoft.com/office/officeart/2005/8/layout/hierarchy3"/>
    <dgm:cxn modelId="{BEA8B2FE-7289-419C-8B15-BA2C46B149C4}" type="presOf" srcId="{6938F841-0BED-4BDD-A6E8-10F7CCFA64DA}" destId="{2DCF3D4D-E521-419B-9452-CCCAC309B1A4}" srcOrd="0" destOrd="0" presId="urn:microsoft.com/office/officeart/2005/8/layout/hierarchy3"/>
    <dgm:cxn modelId="{19D0DA74-A755-467A-8A96-D5200CFA2869}" type="presOf" srcId="{21C8C7B6-83EF-48E0-90D7-DB2EF19DBA09}" destId="{F427A088-B3B8-4CEC-B18E-FC361AA1599D}" srcOrd="0" destOrd="0" presId="urn:microsoft.com/office/officeart/2005/8/layout/hierarchy3"/>
    <dgm:cxn modelId="{E4D3FFC5-65C8-4D99-822B-429A45DFAAC6}" type="presOf" srcId="{80FDE715-4799-41A2-AD9B-C89633F937E6}" destId="{7A36F1E2-06BD-433A-B391-37185B165E51}" srcOrd="0" destOrd="0" presId="urn:microsoft.com/office/officeart/2005/8/layout/hierarchy3"/>
    <dgm:cxn modelId="{06AF5DF2-ED92-484A-9522-8641454F80B1}" type="presOf" srcId="{9B385B68-7A4B-4699-B2F4-08EE97C80C40}" destId="{1786DC69-D68E-447D-BDEC-290D11016C88}" srcOrd="0" destOrd="0" presId="urn:microsoft.com/office/officeart/2005/8/layout/hierarchy3"/>
    <dgm:cxn modelId="{4959D97C-B32F-4852-84AF-7C2A61FB6A5F}" type="presOf" srcId="{766E9725-E8BF-4F6E-B049-07237D079D15}" destId="{B1C44D67-0E47-40F7-A165-2933DAAB7BE4}" srcOrd="0" destOrd="0" presId="urn:microsoft.com/office/officeart/2005/8/layout/hierarchy3"/>
    <dgm:cxn modelId="{9950D704-4BD1-439A-A0DC-E69222662569}" type="presOf" srcId="{2909C36E-773E-4F78-A700-D3048985F9F2}" destId="{A4351F58-59A9-43F2-84AF-81EF38BB1608}" srcOrd="0" destOrd="0" presId="urn:microsoft.com/office/officeart/2005/8/layout/hierarchy3"/>
    <dgm:cxn modelId="{0A80D6FD-BAF0-463E-90D7-8970422C6DB5}" srcId="{17FA63EE-A77B-4EEA-8A49-BA33A2E58B38}" destId="{DE30DD03-4B5B-4C05-96F6-B30A156B24B8}" srcOrd="1" destOrd="0" parTransId="{FD6DD38B-787D-4E85-AFF5-E50375E40B16}" sibTransId="{76435CFC-F4F8-4E42-9E0F-086155F5095E}"/>
    <dgm:cxn modelId="{D1595F4F-A468-4552-AFD8-096353A629A4}" type="presOf" srcId="{17FA63EE-A77B-4EEA-8A49-BA33A2E58B38}" destId="{36C53038-7CDA-40EA-B129-B4D02A5197DE}" srcOrd="1" destOrd="0" presId="urn:microsoft.com/office/officeart/2005/8/layout/hierarchy3"/>
    <dgm:cxn modelId="{5989DFC2-1A06-4C90-A90D-786320A1A534}" type="presOf" srcId="{A4547E2D-FE69-453E-BD08-9AD88C1343CB}" destId="{9835A2E1-397B-4B95-B56B-786CF39C1589}" srcOrd="1" destOrd="0" presId="urn:microsoft.com/office/officeart/2005/8/layout/hierarchy3"/>
    <dgm:cxn modelId="{76D2FA8E-2D83-49AB-AFA2-6B9E5CCDCCD7}" srcId="{17FA63EE-A77B-4EEA-8A49-BA33A2E58B38}" destId="{CDC33025-A97B-40F9-A3D4-ED1F81B9D687}" srcOrd="2" destOrd="0" parTransId="{83D9C796-D057-46C1-AFCF-0E58B1FF5467}" sibTransId="{712A81DF-63F0-4251-9CC3-B6B419988DDB}"/>
    <dgm:cxn modelId="{6DC71375-54B3-46B3-B0FB-0E77B349020F}" srcId="{2909C36E-773E-4F78-A700-D3048985F9F2}" destId="{E0CFE364-3B84-431A-9742-FB1A50915074}" srcOrd="0" destOrd="0" parTransId="{E4EAA421-F3AF-4F35-BB91-C694E5346728}" sibTransId="{8086D17D-9739-4734-BD02-F0FA7EACD6AC}"/>
    <dgm:cxn modelId="{897EE895-616D-486D-9F9E-51C3BC4F4C4E}" type="presOf" srcId="{DB09CE24-6FE0-4383-B7DD-ED6EB10ADF12}" destId="{2496C3D8-73E0-4C13-902A-CF3FAA123E07}" srcOrd="0" destOrd="0" presId="urn:microsoft.com/office/officeart/2005/8/layout/hierarchy3"/>
    <dgm:cxn modelId="{FB532CE3-4D74-49F4-852A-9BA1A5CB5535}" type="presOf" srcId="{E6957842-97C9-4FC4-857C-D3B330686FCA}" destId="{62377A7F-9C6D-479E-90AF-4F9D10B97EFB}" srcOrd="0" destOrd="0" presId="urn:microsoft.com/office/officeart/2005/8/layout/hierarchy3"/>
    <dgm:cxn modelId="{1FEE3FCE-32F9-4AEF-B35B-AD883580543C}" type="presOf" srcId="{E4EAA421-F3AF-4F35-BB91-C694E5346728}" destId="{CBD52A1E-04DB-4C0E-8523-9BDDE12C358E}" srcOrd="0" destOrd="0" presId="urn:microsoft.com/office/officeart/2005/8/layout/hierarchy3"/>
    <dgm:cxn modelId="{53245ED3-D91F-4AF3-A4E2-E9E7A199A899}" type="presOf" srcId="{FD6DD38B-787D-4E85-AFF5-E50375E40B16}" destId="{4711852C-FE4A-43AF-BCF2-51842A18F157}" srcOrd="0" destOrd="0" presId="urn:microsoft.com/office/officeart/2005/8/layout/hierarchy3"/>
    <dgm:cxn modelId="{5547DFBA-B0FA-4CB5-B895-448D0DB4E090}" srcId="{766E9725-E8BF-4F6E-B049-07237D079D15}" destId="{83376270-856A-437A-B37D-6D4B0F6D72B9}" srcOrd="2" destOrd="0" parTransId="{55B4B0C7-2967-4F5F-A374-812E56316041}" sibTransId="{BFC224DE-D43B-4D69-8335-7C3BD5A95786}"/>
    <dgm:cxn modelId="{4076BC07-3F94-4CFF-81AD-15758D09D575}" type="presOf" srcId="{78FBCCDC-9151-41B9-B0DC-43B2715F130B}" destId="{F427A088-B3B8-4CEC-B18E-FC361AA1599D}" srcOrd="0" destOrd="1" presId="urn:microsoft.com/office/officeart/2005/8/layout/hierarchy3"/>
    <dgm:cxn modelId="{3309E554-383D-4F7C-863D-B9117A9766D2}" type="presOf" srcId="{F7FB6D24-FFBB-4D18-9CCF-2BB285666CD4}" destId="{5E667588-29B0-4F47-8F2D-9807D623E232}" srcOrd="0" destOrd="0" presId="urn:microsoft.com/office/officeart/2005/8/layout/hierarchy3"/>
    <dgm:cxn modelId="{1C2B1CDA-72C1-43DB-B195-0E5FB4ECDC9C}" srcId="{ADC88504-B240-43D2-A970-5804896068BA}" destId="{E6957842-97C9-4FC4-857C-D3B330686FCA}" srcOrd="0" destOrd="0" parTransId="{987EFE4C-D8AD-47CA-B13B-FD6BF6BBF39C}" sibTransId="{ACEE667F-5CD4-453B-994B-5E796050F28A}"/>
    <dgm:cxn modelId="{1EAFFFD7-1E5B-4508-B521-25601CEAE76D}" srcId="{21C8C7B6-83EF-48E0-90D7-DB2EF19DBA09}" destId="{FF9F77C2-CEE3-408A-8DFD-5FC125F1B68A}" srcOrd="1" destOrd="0" parTransId="{37742B5A-274F-4C29-BF28-03FB6BE1460B}" sibTransId="{3BB2CFDB-54AA-4878-A140-20C6800EF2AE}"/>
    <dgm:cxn modelId="{A0C56288-A74F-47F9-938B-803FDB63BBAA}" srcId="{2909C36E-773E-4F78-A700-D3048985F9F2}" destId="{21C8C7B6-83EF-48E0-90D7-DB2EF19DBA09}" srcOrd="1" destOrd="0" parTransId="{AE63D7D7-35D2-47F3-969A-13B0ED3D114C}" sibTransId="{2F29D301-E3D4-43E8-A919-EC8F9927C92C}"/>
    <dgm:cxn modelId="{5D36FCA5-3F88-4239-A82F-41E79750795A}" type="presOf" srcId="{2D34FA71-E1AB-409A-AC4C-C4985B0BB2E2}" destId="{C6E84429-DBF8-4695-96A3-D2C173B9F7A7}" srcOrd="0" destOrd="0" presId="urn:microsoft.com/office/officeart/2005/8/layout/hierarchy3"/>
    <dgm:cxn modelId="{35FDC0CD-A2A8-49EE-AB7E-6DCDA3EC5591}" type="presOf" srcId="{FBD9036F-EBAC-4DE0-8E60-51BE71DEA571}" destId="{B56480D6-DCF5-4782-9A1A-84FE77DB4ED9}" srcOrd="0" destOrd="0" presId="urn:microsoft.com/office/officeart/2005/8/layout/hierarchy3"/>
    <dgm:cxn modelId="{8CDB5130-887F-4DB4-AEC3-EC509BDF8F47}" type="presOf" srcId="{3B4A479F-7809-4DF8-A5C7-B12A82CBEB99}" destId="{FEF9B616-A78B-4CF8-9A90-765849756948}" srcOrd="0" destOrd="0" presId="urn:microsoft.com/office/officeart/2005/8/layout/hierarchy3"/>
    <dgm:cxn modelId="{E6791AC3-8598-4CD4-BA5D-E78689FEE5FA}" type="presOf" srcId="{17FA63EE-A77B-4EEA-8A49-BA33A2E58B38}" destId="{141CC8BF-9AC8-41D2-910B-CCAC00C813C1}" srcOrd="0" destOrd="0" presId="urn:microsoft.com/office/officeart/2005/8/layout/hierarchy3"/>
    <dgm:cxn modelId="{C50A07BB-142E-45C3-A35C-F889A2197655}" srcId="{A4547E2D-FE69-453E-BD08-9AD88C1343CB}" destId="{A3302BDB-6579-4F23-9D25-F6BBB7916B27}" srcOrd="1" destOrd="0" parTransId="{6938F841-0BED-4BDD-A6E8-10F7CCFA64DA}" sibTransId="{2DBFF3A4-5EF9-45DC-AEC6-D1460FFB69A3}"/>
    <dgm:cxn modelId="{D729A5E9-242B-49CD-B9A8-7320FC383CBE}" srcId="{ADC88504-B240-43D2-A970-5804896068BA}" destId="{766E9725-E8BF-4F6E-B049-07237D079D15}" srcOrd="4" destOrd="0" parTransId="{78BAF10C-3CBF-4E37-9EFC-C0101FB3FF2F}" sibTransId="{DCE9A5CB-2DF5-4545-9767-2F9E58D9B9AC}"/>
    <dgm:cxn modelId="{BD3B9E6E-585B-484C-8367-65D330127BD8}" type="presOf" srcId="{AE63D7D7-35D2-47F3-969A-13B0ED3D114C}" destId="{F86FA985-76FA-4B8F-BD22-19F4DA66E212}" srcOrd="0" destOrd="0" presId="urn:microsoft.com/office/officeart/2005/8/layout/hierarchy3"/>
    <dgm:cxn modelId="{23E78508-24D0-4A10-A207-D7E0ADFB5BB0}" type="presOf" srcId="{CDC33025-A97B-40F9-A3D4-ED1F81B9D687}" destId="{1911C5F4-62B3-4B55-ABFA-F86EFE7A349A}" srcOrd="0" destOrd="0" presId="urn:microsoft.com/office/officeart/2005/8/layout/hierarchy3"/>
    <dgm:cxn modelId="{9F1AAC91-EE17-4642-BDA0-3E7E640D15B1}" type="presOf" srcId="{ADD725A9-D5AE-47F5-B9CF-55D6D71BCDE3}" destId="{AFABD00A-8D4C-4A44-9FA7-3CB7162C7618}" srcOrd="0" destOrd="0" presId="urn:microsoft.com/office/officeart/2005/8/layout/hierarchy3"/>
    <dgm:cxn modelId="{AC85E0F3-63B2-4632-9230-E4048691CDD6}" type="presOf" srcId="{DE30DD03-4B5B-4C05-96F6-B30A156B24B8}" destId="{9D3EFDD8-6D35-49BF-8AC4-AC7C31BF41E6}" srcOrd="0" destOrd="0" presId="urn:microsoft.com/office/officeart/2005/8/layout/hierarchy3"/>
    <dgm:cxn modelId="{546E2C70-405D-441D-8557-2F928D88E2DB}" srcId="{21C8C7B6-83EF-48E0-90D7-DB2EF19DBA09}" destId="{78FBCCDC-9151-41B9-B0DC-43B2715F130B}" srcOrd="0" destOrd="0" parTransId="{C1DC4019-1C11-46A9-B147-9105303A5FF5}" sibTransId="{3E2BB4D8-01A1-498B-9215-A3BD5D4E900C}"/>
    <dgm:cxn modelId="{86702403-C28D-49F5-A216-2E0E0337478B}" type="presOf" srcId="{27EA9D63-0760-493F-995F-183DBEC9CE4F}" destId="{C532965B-8AD2-4065-B3D0-BAD9FEB3A5F0}" srcOrd="0" destOrd="0" presId="urn:microsoft.com/office/officeart/2005/8/layout/hierarchy3"/>
    <dgm:cxn modelId="{0B8CD8E2-AC11-4A22-A8F4-853E44F9B7F1}" type="presOf" srcId="{B6C2524D-7CA3-4A2D-938D-B89E2940FE81}" destId="{C996215D-415E-467F-8A1C-625F63DF4E78}" srcOrd="0" destOrd="0" presId="urn:microsoft.com/office/officeart/2005/8/layout/hierarchy3"/>
    <dgm:cxn modelId="{E5A599A3-15CC-4324-956C-18AD07642C62}" type="presOf" srcId="{ABEE4455-A16E-4AD2-9471-6B26C3B32BF4}" destId="{A99A8864-FBD1-4086-9AE9-D4AE4E03AB61}" srcOrd="0" destOrd="0" presId="urn:microsoft.com/office/officeart/2005/8/layout/hierarchy3"/>
    <dgm:cxn modelId="{7E7D1364-5EFD-450E-9578-CEFF2A600D5A}" type="presParOf" srcId="{B519E736-6FCA-45E1-8BC3-7738750602BA}" destId="{F4C3FB94-B808-4BE1-95CB-889439EDAD4A}" srcOrd="0" destOrd="0" presId="urn:microsoft.com/office/officeart/2005/8/layout/hierarchy3"/>
    <dgm:cxn modelId="{87B25384-E7F5-4A4D-B0FC-CD56DE25B604}" type="presParOf" srcId="{F4C3FB94-B808-4BE1-95CB-889439EDAD4A}" destId="{842DAD4E-8191-441D-8BBF-6231A5DF88C1}" srcOrd="0" destOrd="0" presId="urn:microsoft.com/office/officeart/2005/8/layout/hierarchy3"/>
    <dgm:cxn modelId="{71A2FBF8-0929-42E3-86CD-C6A3F8462A68}" type="presParOf" srcId="{842DAD4E-8191-441D-8BBF-6231A5DF88C1}" destId="{62377A7F-9C6D-479E-90AF-4F9D10B97EFB}" srcOrd="0" destOrd="0" presId="urn:microsoft.com/office/officeart/2005/8/layout/hierarchy3"/>
    <dgm:cxn modelId="{B3AE568B-8A8B-4821-880E-9E0874EE4DAD}" type="presParOf" srcId="{842DAD4E-8191-441D-8BBF-6231A5DF88C1}" destId="{D01D1531-2755-4DCD-88C8-FCCB04F32477}" srcOrd="1" destOrd="0" presId="urn:microsoft.com/office/officeart/2005/8/layout/hierarchy3"/>
    <dgm:cxn modelId="{CA35979B-1FFF-4D9D-8CF0-D9A09232DE99}" type="presParOf" srcId="{F4C3FB94-B808-4BE1-95CB-889439EDAD4A}" destId="{5C5B5F12-75D9-4CFF-BC5C-1EC7EB193745}" srcOrd="1" destOrd="0" presId="urn:microsoft.com/office/officeart/2005/8/layout/hierarchy3"/>
    <dgm:cxn modelId="{9301C577-172E-468E-8E03-069B751A4B31}" type="presParOf" srcId="{5C5B5F12-75D9-4CFF-BC5C-1EC7EB193745}" destId="{F9804EB4-6A06-4BDB-883A-71A4A950FEC6}" srcOrd="0" destOrd="0" presId="urn:microsoft.com/office/officeart/2005/8/layout/hierarchy3"/>
    <dgm:cxn modelId="{77D3729D-4F90-4FA1-92DC-C90191488C00}" type="presParOf" srcId="{5C5B5F12-75D9-4CFF-BC5C-1EC7EB193745}" destId="{7A36F1E2-06BD-433A-B391-37185B165E51}" srcOrd="1" destOrd="0" presId="urn:microsoft.com/office/officeart/2005/8/layout/hierarchy3"/>
    <dgm:cxn modelId="{E32F745F-1CF7-48BA-AD82-347C686C0DED}" type="presParOf" srcId="{5C5B5F12-75D9-4CFF-BC5C-1EC7EB193745}" destId="{DE9E0651-7733-42FF-9DF7-BAE3E7BB54F6}" srcOrd="2" destOrd="0" presId="urn:microsoft.com/office/officeart/2005/8/layout/hierarchy3"/>
    <dgm:cxn modelId="{B844BB55-80FA-402D-A94D-153F452C4A84}" type="presParOf" srcId="{5C5B5F12-75D9-4CFF-BC5C-1EC7EB193745}" destId="{33482A0B-AB1C-436D-9894-CE6104512BF9}" srcOrd="3" destOrd="0" presId="urn:microsoft.com/office/officeart/2005/8/layout/hierarchy3"/>
    <dgm:cxn modelId="{291597BB-2F90-418A-BF36-54BAC3DC7023}" type="presParOf" srcId="{B519E736-6FCA-45E1-8BC3-7738750602BA}" destId="{85A2D596-7C92-4EAD-B83F-1CACFDD779EA}" srcOrd="1" destOrd="0" presId="urn:microsoft.com/office/officeart/2005/8/layout/hierarchy3"/>
    <dgm:cxn modelId="{7F3F87CD-3519-4C5F-9864-13A8FC6DF080}" type="presParOf" srcId="{85A2D596-7C92-4EAD-B83F-1CACFDD779EA}" destId="{A167D4F2-257C-44E7-B989-F3A3612F0ECA}" srcOrd="0" destOrd="0" presId="urn:microsoft.com/office/officeart/2005/8/layout/hierarchy3"/>
    <dgm:cxn modelId="{7A3B4AD7-870E-49DB-88EF-B1C6A7E5356E}" type="presParOf" srcId="{A167D4F2-257C-44E7-B989-F3A3612F0ECA}" destId="{A4351F58-59A9-43F2-84AF-81EF38BB1608}" srcOrd="0" destOrd="0" presId="urn:microsoft.com/office/officeart/2005/8/layout/hierarchy3"/>
    <dgm:cxn modelId="{14336F26-4ACA-40A7-BBC9-4E521F254F74}" type="presParOf" srcId="{A167D4F2-257C-44E7-B989-F3A3612F0ECA}" destId="{A978C0BD-396A-4051-88FF-EE746FC8796E}" srcOrd="1" destOrd="0" presId="urn:microsoft.com/office/officeart/2005/8/layout/hierarchy3"/>
    <dgm:cxn modelId="{32B11CB0-6E3D-412B-8CF6-087DAF14D122}" type="presParOf" srcId="{85A2D596-7C92-4EAD-B83F-1CACFDD779EA}" destId="{8D4E1BD2-2733-4FCA-9D71-1E87A0F61913}" srcOrd="1" destOrd="0" presId="urn:microsoft.com/office/officeart/2005/8/layout/hierarchy3"/>
    <dgm:cxn modelId="{63DE3D99-3E35-42FC-9C7C-770F3EDF027E}" type="presParOf" srcId="{8D4E1BD2-2733-4FCA-9D71-1E87A0F61913}" destId="{CBD52A1E-04DB-4C0E-8523-9BDDE12C358E}" srcOrd="0" destOrd="0" presId="urn:microsoft.com/office/officeart/2005/8/layout/hierarchy3"/>
    <dgm:cxn modelId="{316D2230-72C7-47B4-B02A-77401B630EFF}" type="presParOf" srcId="{8D4E1BD2-2733-4FCA-9D71-1E87A0F61913}" destId="{02A2FA61-F78A-4333-8737-FD097B87DDD6}" srcOrd="1" destOrd="0" presId="urn:microsoft.com/office/officeart/2005/8/layout/hierarchy3"/>
    <dgm:cxn modelId="{7A411093-F2A1-4126-BE0C-BA970F3E0171}" type="presParOf" srcId="{8D4E1BD2-2733-4FCA-9D71-1E87A0F61913}" destId="{F86FA985-76FA-4B8F-BD22-19F4DA66E212}" srcOrd="2" destOrd="0" presId="urn:microsoft.com/office/officeart/2005/8/layout/hierarchy3"/>
    <dgm:cxn modelId="{0587C789-A632-4B36-B678-861A0E96B234}" type="presParOf" srcId="{8D4E1BD2-2733-4FCA-9D71-1E87A0F61913}" destId="{F427A088-B3B8-4CEC-B18E-FC361AA1599D}" srcOrd="3" destOrd="0" presId="urn:microsoft.com/office/officeart/2005/8/layout/hierarchy3"/>
    <dgm:cxn modelId="{2FCD2BE5-546C-42C1-A7BE-2E9D37603D74}" type="presParOf" srcId="{B519E736-6FCA-45E1-8BC3-7738750602BA}" destId="{5F71B9EE-0EBC-40E5-A21E-EBC012BB2BE5}" srcOrd="2" destOrd="0" presId="urn:microsoft.com/office/officeart/2005/8/layout/hierarchy3"/>
    <dgm:cxn modelId="{5D4874A5-6516-468D-9EEB-F957C4A95CE7}" type="presParOf" srcId="{5F71B9EE-0EBC-40E5-A21E-EBC012BB2BE5}" destId="{4431F97B-9C42-4475-B275-45A544044F27}" srcOrd="0" destOrd="0" presId="urn:microsoft.com/office/officeart/2005/8/layout/hierarchy3"/>
    <dgm:cxn modelId="{3F2D7DBF-F567-47FF-BD45-42BEA245F990}" type="presParOf" srcId="{4431F97B-9C42-4475-B275-45A544044F27}" destId="{7FBE5CFF-B4C9-4E4F-992B-FB24BF5EFEC3}" srcOrd="0" destOrd="0" presId="urn:microsoft.com/office/officeart/2005/8/layout/hierarchy3"/>
    <dgm:cxn modelId="{6943865C-A595-4DB1-AAA1-BB2E27D2FBDD}" type="presParOf" srcId="{4431F97B-9C42-4475-B275-45A544044F27}" destId="{9835A2E1-397B-4B95-B56B-786CF39C1589}" srcOrd="1" destOrd="0" presId="urn:microsoft.com/office/officeart/2005/8/layout/hierarchy3"/>
    <dgm:cxn modelId="{A0D0C6D3-238C-4872-B813-7826B16D14D0}" type="presParOf" srcId="{5F71B9EE-0EBC-40E5-A21E-EBC012BB2BE5}" destId="{2779C4E3-7885-41C8-BA24-1319660AEF35}" srcOrd="1" destOrd="0" presId="urn:microsoft.com/office/officeart/2005/8/layout/hierarchy3"/>
    <dgm:cxn modelId="{1E6E910A-FEB7-4205-B6D6-733E5630A3CA}" type="presParOf" srcId="{2779C4E3-7885-41C8-BA24-1319660AEF35}" destId="{ECB062A7-5438-4EEF-94C5-67FB32F6AA9E}" srcOrd="0" destOrd="0" presId="urn:microsoft.com/office/officeart/2005/8/layout/hierarchy3"/>
    <dgm:cxn modelId="{CAF6C715-6B45-4295-843C-C6B7022B909E}" type="presParOf" srcId="{2779C4E3-7885-41C8-BA24-1319660AEF35}" destId="{C532965B-8AD2-4065-B3D0-BAD9FEB3A5F0}" srcOrd="1" destOrd="0" presId="urn:microsoft.com/office/officeart/2005/8/layout/hierarchy3"/>
    <dgm:cxn modelId="{45C437C3-CC45-4DC7-87D6-D63AA3B86F28}" type="presParOf" srcId="{2779C4E3-7885-41C8-BA24-1319660AEF35}" destId="{2DCF3D4D-E521-419B-9452-CCCAC309B1A4}" srcOrd="2" destOrd="0" presId="urn:microsoft.com/office/officeart/2005/8/layout/hierarchy3"/>
    <dgm:cxn modelId="{35100BF0-7644-469C-BB88-E6E02D897004}" type="presParOf" srcId="{2779C4E3-7885-41C8-BA24-1319660AEF35}" destId="{1574FCB7-D3DC-4CDE-8404-AFF26863DB9B}" srcOrd="3" destOrd="0" presId="urn:microsoft.com/office/officeart/2005/8/layout/hierarchy3"/>
    <dgm:cxn modelId="{DC8BE8D2-4875-4A82-AAD6-87D479EBFF5B}" type="presParOf" srcId="{2779C4E3-7885-41C8-BA24-1319660AEF35}" destId="{F5CE14F7-8682-499A-B310-74A268A0697E}" srcOrd="4" destOrd="0" presId="urn:microsoft.com/office/officeart/2005/8/layout/hierarchy3"/>
    <dgm:cxn modelId="{D62C1947-6BF3-4497-856D-EBB7F62FB4F1}" type="presParOf" srcId="{2779C4E3-7885-41C8-BA24-1319660AEF35}" destId="{B56480D6-DCF5-4782-9A1A-84FE77DB4ED9}" srcOrd="5" destOrd="0" presId="urn:microsoft.com/office/officeart/2005/8/layout/hierarchy3"/>
    <dgm:cxn modelId="{E594E985-0647-41C5-AEE9-BFFFB6F01504}" type="presParOf" srcId="{B519E736-6FCA-45E1-8BC3-7738750602BA}" destId="{DDBB007E-CB08-4967-96EC-DB8ABA768979}" srcOrd="3" destOrd="0" presId="urn:microsoft.com/office/officeart/2005/8/layout/hierarchy3"/>
    <dgm:cxn modelId="{A709E0D8-7CDC-49FC-8D31-29EE921FAD30}" type="presParOf" srcId="{DDBB007E-CB08-4967-96EC-DB8ABA768979}" destId="{B600ED25-3633-468D-A4FA-DBB0FFA365B4}" srcOrd="0" destOrd="0" presId="urn:microsoft.com/office/officeart/2005/8/layout/hierarchy3"/>
    <dgm:cxn modelId="{13B38CBC-037C-475D-A83D-3D82402356EC}" type="presParOf" srcId="{B600ED25-3633-468D-A4FA-DBB0FFA365B4}" destId="{141CC8BF-9AC8-41D2-910B-CCAC00C813C1}" srcOrd="0" destOrd="0" presId="urn:microsoft.com/office/officeart/2005/8/layout/hierarchy3"/>
    <dgm:cxn modelId="{0F4875F1-9345-4E1B-AA84-CB8B8FA832EA}" type="presParOf" srcId="{B600ED25-3633-468D-A4FA-DBB0FFA365B4}" destId="{36C53038-7CDA-40EA-B129-B4D02A5197DE}" srcOrd="1" destOrd="0" presId="urn:microsoft.com/office/officeart/2005/8/layout/hierarchy3"/>
    <dgm:cxn modelId="{1E855A52-D32A-4B79-B861-ECE5BB9C0644}" type="presParOf" srcId="{DDBB007E-CB08-4967-96EC-DB8ABA768979}" destId="{B6DB58FF-857D-4117-B4FE-E621D20430C9}" srcOrd="1" destOrd="0" presId="urn:microsoft.com/office/officeart/2005/8/layout/hierarchy3"/>
    <dgm:cxn modelId="{FFAAF3AD-6401-4566-97FD-81E401636B91}" type="presParOf" srcId="{B6DB58FF-857D-4117-B4FE-E621D20430C9}" destId="{25782D14-D08F-4B95-8B99-EA91045D7D2C}" srcOrd="0" destOrd="0" presId="urn:microsoft.com/office/officeart/2005/8/layout/hierarchy3"/>
    <dgm:cxn modelId="{9159021A-6E59-4279-9A8A-8DBE35BDEABE}" type="presParOf" srcId="{B6DB58FF-857D-4117-B4FE-E621D20430C9}" destId="{C996215D-415E-467F-8A1C-625F63DF4E78}" srcOrd="1" destOrd="0" presId="urn:microsoft.com/office/officeart/2005/8/layout/hierarchy3"/>
    <dgm:cxn modelId="{2368FF1D-4DA5-40AC-BBCC-854929B506C0}" type="presParOf" srcId="{B6DB58FF-857D-4117-B4FE-E621D20430C9}" destId="{4711852C-FE4A-43AF-BCF2-51842A18F157}" srcOrd="2" destOrd="0" presId="urn:microsoft.com/office/officeart/2005/8/layout/hierarchy3"/>
    <dgm:cxn modelId="{6CBB456A-F561-48AE-B756-0DFAF2086D14}" type="presParOf" srcId="{B6DB58FF-857D-4117-B4FE-E621D20430C9}" destId="{9D3EFDD8-6D35-49BF-8AC4-AC7C31BF41E6}" srcOrd="3" destOrd="0" presId="urn:microsoft.com/office/officeart/2005/8/layout/hierarchy3"/>
    <dgm:cxn modelId="{9A731FDF-E0FA-475C-B97A-080DDD90A89D}" type="presParOf" srcId="{B6DB58FF-857D-4117-B4FE-E621D20430C9}" destId="{4194B92C-1D85-48E3-81D3-48B62684647E}" srcOrd="4" destOrd="0" presId="urn:microsoft.com/office/officeart/2005/8/layout/hierarchy3"/>
    <dgm:cxn modelId="{41256A73-3DF2-4E76-BB55-27EA5A80C0A6}" type="presParOf" srcId="{B6DB58FF-857D-4117-B4FE-E621D20430C9}" destId="{1911C5F4-62B3-4B55-ABFA-F86EFE7A349A}" srcOrd="5" destOrd="0" presId="urn:microsoft.com/office/officeart/2005/8/layout/hierarchy3"/>
    <dgm:cxn modelId="{B5942075-D559-411F-8EA4-B371943C1B35}" type="presParOf" srcId="{B6DB58FF-857D-4117-B4FE-E621D20430C9}" destId="{2496C3D8-73E0-4C13-902A-CF3FAA123E07}" srcOrd="6" destOrd="0" presId="urn:microsoft.com/office/officeart/2005/8/layout/hierarchy3"/>
    <dgm:cxn modelId="{C969297E-862E-4B22-BCEF-4EE9BE45900D}" type="presParOf" srcId="{B6DB58FF-857D-4117-B4FE-E621D20430C9}" destId="{5E667588-29B0-4F47-8F2D-9807D623E232}" srcOrd="7" destOrd="0" presId="urn:microsoft.com/office/officeart/2005/8/layout/hierarchy3"/>
    <dgm:cxn modelId="{B2F4E360-3CDF-48B0-88BE-39119521729A}" type="presParOf" srcId="{B519E736-6FCA-45E1-8BC3-7738750602BA}" destId="{82B4B9F3-2873-47FA-8C0C-0BFB4C75E992}" srcOrd="4" destOrd="0" presId="urn:microsoft.com/office/officeart/2005/8/layout/hierarchy3"/>
    <dgm:cxn modelId="{834AE537-5D1F-40B0-A01A-44B5C1CE3415}" type="presParOf" srcId="{82B4B9F3-2873-47FA-8C0C-0BFB4C75E992}" destId="{853D34B6-20DC-494A-8CC0-8C5F45777BF7}" srcOrd="0" destOrd="0" presId="urn:microsoft.com/office/officeart/2005/8/layout/hierarchy3"/>
    <dgm:cxn modelId="{5DE0811D-3E36-4441-BC65-940F191E028E}" type="presParOf" srcId="{853D34B6-20DC-494A-8CC0-8C5F45777BF7}" destId="{B1C44D67-0E47-40F7-A165-2933DAAB7BE4}" srcOrd="0" destOrd="0" presId="urn:microsoft.com/office/officeart/2005/8/layout/hierarchy3"/>
    <dgm:cxn modelId="{6B042CE8-CEC5-4B30-86E0-0B4422BEF7DE}" type="presParOf" srcId="{853D34B6-20DC-494A-8CC0-8C5F45777BF7}" destId="{9E52FD06-2CF8-4A91-B273-A5106CFD7FCA}" srcOrd="1" destOrd="0" presId="urn:microsoft.com/office/officeart/2005/8/layout/hierarchy3"/>
    <dgm:cxn modelId="{402EE25E-5B52-46DC-9B65-441A90C79B9E}" type="presParOf" srcId="{82B4B9F3-2873-47FA-8C0C-0BFB4C75E992}" destId="{854A36A9-8446-4D13-B30F-40DBDB560159}" srcOrd="1" destOrd="0" presId="urn:microsoft.com/office/officeart/2005/8/layout/hierarchy3"/>
    <dgm:cxn modelId="{159AB9E8-41E8-463E-B055-5A1A0F032A49}" type="presParOf" srcId="{854A36A9-8446-4D13-B30F-40DBDB560159}" destId="{1786DC69-D68E-447D-BDEC-290D11016C88}" srcOrd="0" destOrd="0" presId="urn:microsoft.com/office/officeart/2005/8/layout/hierarchy3"/>
    <dgm:cxn modelId="{59235ECC-5F89-4625-AD2B-9EFEFD3B5E98}" type="presParOf" srcId="{854A36A9-8446-4D13-B30F-40DBDB560159}" destId="{C6E84429-DBF8-4695-96A3-D2C173B9F7A7}" srcOrd="1" destOrd="0" presId="urn:microsoft.com/office/officeart/2005/8/layout/hierarchy3"/>
    <dgm:cxn modelId="{2D8CE166-7B87-47A8-B429-26352A53E657}" type="presParOf" srcId="{854A36A9-8446-4D13-B30F-40DBDB560159}" destId="{FEF9B616-A78B-4CF8-9A90-765849756948}" srcOrd="2" destOrd="0" presId="urn:microsoft.com/office/officeart/2005/8/layout/hierarchy3"/>
    <dgm:cxn modelId="{FA0E3ADE-195E-42B4-89AC-A8057D625512}" type="presParOf" srcId="{854A36A9-8446-4D13-B30F-40DBDB560159}" destId="{E1ECABB6-D60E-4E36-A9D6-368F4ABC53C5}" srcOrd="3" destOrd="0" presId="urn:microsoft.com/office/officeart/2005/8/layout/hierarchy3"/>
    <dgm:cxn modelId="{E2353D9A-F665-445F-803D-83C0CE9E94AD}" type="presParOf" srcId="{854A36A9-8446-4D13-B30F-40DBDB560159}" destId="{AAD506AF-99C4-4C61-BF5A-D53981EA6B4C}" srcOrd="4" destOrd="0" presId="urn:microsoft.com/office/officeart/2005/8/layout/hierarchy3"/>
    <dgm:cxn modelId="{245B0265-6B0C-44FE-B465-ADDF581F25E5}" type="presParOf" srcId="{854A36A9-8446-4D13-B30F-40DBDB560159}" destId="{7198F0E5-E0FE-49ED-AB82-00B054FA6C3C}" srcOrd="5" destOrd="0" presId="urn:microsoft.com/office/officeart/2005/8/layout/hierarchy3"/>
    <dgm:cxn modelId="{89B90DE8-278C-47C1-8880-77370699B1A9}" type="presParOf" srcId="{854A36A9-8446-4D13-B30F-40DBDB560159}" destId="{A99A8864-FBD1-4086-9AE9-D4AE4E03AB61}" srcOrd="6" destOrd="0" presId="urn:microsoft.com/office/officeart/2005/8/layout/hierarchy3"/>
    <dgm:cxn modelId="{1E036AF2-B109-4FDE-AC2A-A486FD3EFE07}" type="presParOf" srcId="{854A36A9-8446-4D13-B30F-40DBDB560159}" destId="{AFABD00A-8D4C-4A44-9FA7-3CB7162C761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88504-B240-43D2-A970-5804896068BA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650C350-51E9-4206-9157-8D87F9A876E5}">
      <dgm:prSet phldrT="[文字]" custT="1"/>
      <dgm:spPr/>
      <dgm:t>
        <a:bodyPr/>
        <a:lstStyle/>
        <a:p>
          <a:r>
            <a:rPr lang="zh-TW" altLang="en-US" sz="2000" b="1" i="1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新進病房護理師</a:t>
          </a:r>
          <a:r>
            <a:rPr lang="zh-TW" altLang="en-US" b="1" i="1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平均月薪</a:t>
          </a:r>
          <a:r>
            <a:rPr lang="en-US" altLang="zh-TW" b="1" i="1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51, 000</a:t>
          </a:r>
          <a:r>
            <a:rPr lang="zh-TW" altLang="en-US" b="1" i="1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元起</a:t>
          </a:r>
          <a:r>
            <a:rPr lang="en-US" altLang="zh-TW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(</a:t>
          </a:r>
          <a:r>
            <a:rPr lang="zh-TW" altLang="en-US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含</a:t>
          </a:r>
          <a:r>
            <a:rPr lang="en-US" altLang="zh-TW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3</a:t>
          </a:r>
          <a:r>
            <a:rPr lang="zh-TW" altLang="en-US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大</a:t>
          </a:r>
          <a:r>
            <a:rPr lang="en-US" altLang="zh-TW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3</a:t>
          </a:r>
          <a:r>
            <a:rPr lang="zh-TW" altLang="en-US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小</a:t>
          </a:r>
          <a:r>
            <a:rPr lang="en-US" altLang="zh-TW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+</a:t>
          </a:r>
          <a:r>
            <a:rPr lang="zh-TW" altLang="en-US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夜班費</a:t>
          </a:r>
          <a:r>
            <a:rPr lang="en-US" altLang="zh-TW" b="1" i="1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)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F6B90EAB-C9AF-4CCA-B2CF-C83E7A78708A}" type="parTrans" cxnId="{5FD4183A-0CE0-4E71-B7FD-D6EA857FF4A2}">
      <dgm:prSet/>
      <dgm:spPr/>
      <dgm:t>
        <a:bodyPr/>
        <a:lstStyle/>
        <a:p>
          <a:endParaRPr lang="zh-TW" altLang="en-US" sz="3200" b="1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A51FB04-CCE5-4891-9DD9-F759CB1532DA}" type="sibTrans" cxnId="{5FD4183A-0CE0-4E71-B7FD-D6EA857FF4A2}">
      <dgm:prSet/>
      <dgm:spPr/>
      <dgm:t>
        <a:bodyPr/>
        <a:lstStyle/>
        <a:p>
          <a:endParaRPr lang="zh-TW" altLang="en-US" sz="3200" b="1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4547E2D-FE69-453E-BD08-9AD88C1343CB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夜班費 </a:t>
          </a:r>
          <a:r>
            <a: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500-950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日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49588A6-8AA5-4285-9CB4-E5AD5F82D380}" type="parTrans" cxnId="{41C14153-EE92-429C-BF47-22C7E2A34FC2}">
      <dgm:prSet/>
      <dgm:spPr/>
      <dgm:t>
        <a:bodyPr/>
        <a:lstStyle/>
        <a:p>
          <a:endParaRPr lang="zh-TW" altLang="en-US" sz="3200" b="1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D423944-4383-499C-93A1-8D3031F872D1}" type="sibTrans" cxnId="{41C14153-EE92-429C-BF47-22C7E2A34FC2}">
      <dgm:prSet/>
      <dgm:spPr/>
      <dgm:t>
        <a:bodyPr/>
        <a:lstStyle/>
        <a:p>
          <a:endParaRPr lang="zh-TW" altLang="en-US" sz="3200" b="1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3033D62-C442-436D-811B-B7E84A43F7C5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進階獎金</a:t>
          </a:r>
          <a:r>
            <a: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18,000-57,600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187D760-92A3-4604-81F3-10CA0764012E}" type="parTrans" cxnId="{90304FE6-A073-451F-B2FB-A3B6669D489E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907A11D5-7B16-4593-A62A-DED52D13AE5B}" type="sibTrans" cxnId="{90304FE6-A073-451F-B2FB-A3B6669D489E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2429982E-C160-4AA0-9467-C2FA8F12BD94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 久任獎金 </a:t>
          </a:r>
          <a:r>
            <a: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36,000-62,400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38BECEF-E065-4896-A76C-8397F89C8243}" type="parTrans" cxnId="{3F451C28-F46F-49D9-B3AD-DCD879AD2520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3237E16E-6BED-4E16-AD57-0D25BF7735FC}" type="sibTrans" cxnId="{3F451C28-F46F-49D9-B3AD-DCD879AD2520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4799C16D-8519-4378-893F-5A74E6B20976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單位津貼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14,400-72,000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99CAB8D-D266-472E-A8BB-7D75AF5DB807}" type="parTrans" cxnId="{2575891D-4856-4F0F-9D49-610DC91772FC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414B3D11-732D-45F4-9546-7D8A6F4AD363}" type="sibTrans" cxnId="{2575891D-4856-4F0F-9D49-610DC91772FC}">
      <dgm:prSet/>
      <dgm:spPr/>
      <dgm:t>
        <a:bodyPr/>
        <a:lstStyle/>
        <a:p>
          <a:endParaRPr lang="zh-TW" altLang="en-US" sz="2800" b="1">
            <a:solidFill>
              <a:srgbClr val="002060"/>
            </a:solidFill>
          </a:endParaRPr>
        </a:p>
      </dgm:t>
    </dgm:pt>
    <dgm:pt modelId="{94D0BC0A-DD5D-4FD8-90BC-A099E0489B7B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 證照津貼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12,000-84,000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1BB31B0D-0C8D-4AF6-AD5B-581E90C3BA5D}" type="parTrans" cxnId="{2BFB0DA8-2A27-4A64-838C-0FCF75A4304D}">
      <dgm:prSet/>
      <dgm:spPr/>
      <dgm:t>
        <a:bodyPr/>
        <a:lstStyle/>
        <a:p>
          <a:endParaRPr lang="zh-TW" altLang="en-US" sz="2800">
            <a:solidFill>
              <a:srgbClr val="002060"/>
            </a:solidFill>
          </a:endParaRPr>
        </a:p>
      </dgm:t>
    </dgm:pt>
    <dgm:pt modelId="{CD9191D2-6386-45AC-88C8-63909B58C996}" type="sibTrans" cxnId="{2BFB0DA8-2A27-4A64-838C-0FCF75A4304D}">
      <dgm:prSet/>
      <dgm:spPr/>
      <dgm:t>
        <a:bodyPr/>
        <a:lstStyle/>
        <a:p>
          <a:endParaRPr lang="zh-TW" altLang="en-US" sz="2800">
            <a:solidFill>
              <a:srgbClr val="002060"/>
            </a:solidFill>
          </a:endParaRPr>
        </a:p>
      </dgm:t>
    </dgm:pt>
    <dgm:pt modelId="{92ECA65A-EE2A-40AB-A5C5-AE002A82BF35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       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報到、留任獎金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30,000-36,000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C6AB8095-2D1B-4B5A-863E-109E89A21208}" type="parTrans" cxnId="{270A1EA8-50BD-416E-BBE4-3EA8021E5CAF}">
      <dgm:prSet/>
      <dgm:spPr/>
      <dgm:t>
        <a:bodyPr/>
        <a:lstStyle/>
        <a:p>
          <a:endParaRPr lang="zh-TW" altLang="en-US"/>
        </a:p>
      </dgm:t>
    </dgm:pt>
    <dgm:pt modelId="{63B0044A-E039-461C-9EBE-33C758830FDE}" type="sibTrans" cxnId="{270A1EA8-50BD-416E-BBE4-3EA8021E5CAF}">
      <dgm:prSet/>
      <dgm:spPr/>
      <dgm:t>
        <a:bodyPr/>
        <a:lstStyle/>
        <a:p>
          <a:endParaRPr lang="zh-TW" altLang="en-US"/>
        </a:p>
      </dgm:t>
    </dgm:pt>
    <dgm:pt modelId="{00F4FE18-D555-48BB-967C-B527965FBD9E}" type="pres">
      <dgm:prSet presAssocID="{ADC88504-B240-43D2-A970-5804896068BA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44321B0-5E38-4CD3-A045-5BFD0D57CBD5}" type="pres">
      <dgm:prSet presAssocID="{1650C350-51E9-4206-9157-8D87F9A876E5}" presName="noChildren" presStyleCnt="0"/>
      <dgm:spPr/>
      <dgm:t>
        <a:bodyPr/>
        <a:lstStyle/>
        <a:p>
          <a:endParaRPr lang="zh-TW" altLang="en-US"/>
        </a:p>
      </dgm:t>
    </dgm:pt>
    <dgm:pt modelId="{5732315F-11C2-492D-B75D-21B5671CA544}" type="pres">
      <dgm:prSet presAssocID="{1650C350-51E9-4206-9157-8D87F9A876E5}" presName="gap" presStyleCnt="0"/>
      <dgm:spPr/>
      <dgm:t>
        <a:bodyPr/>
        <a:lstStyle/>
        <a:p>
          <a:endParaRPr lang="zh-TW" altLang="en-US"/>
        </a:p>
      </dgm:t>
    </dgm:pt>
    <dgm:pt modelId="{A83F9B02-12CC-457D-921F-D1C48FD7679D}" type="pres">
      <dgm:prSet presAssocID="{1650C350-51E9-4206-9157-8D87F9A876E5}" presName="medCircle2" presStyleLbl="vennNode1" presStyleIdx="0" presStyleCnt="7" custLinFactNeighborX="-254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B571250-3C6A-4FFA-AE9B-FF335F8A44B0}" type="pres">
      <dgm:prSet presAssocID="{1650C350-51E9-4206-9157-8D87F9A876E5}" presName="txLvlOnly1" presStyleLbl="revTx" presStyleIdx="0" presStyleCnt="7" custLinFactNeighborX="7574" custLinFactNeighborY="2400"/>
      <dgm:spPr/>
      <dgm:t>
        <a:bodyPr/>
        <a:lstStyle/>
        <a:p>
          <a:endParaRPr lang="zh-TW" altLang="en-US"/>
        </a:p>
      </dgm:t>
    </dgm:pt>
    <dgm:pt modelId="{7C69AE0C-66D0-4B9E-BB54-9BEC2767D36C}" type="pres">
      <dgm:prSet presAssocID="{A4547E2D-FE69-453E-BD08-9AD88C1343CB}" presName="noChildren" presStyleCnt="0"/>
      <dgm:spPr/>
      <dgm:t>
        <a:bodyPr/>
        <a:lstStyle/>
        <a:p>
          <a:endParaRPr lang="zh-TW" altLang="en-US"/>
        </a:p>
      </dgm:t>
    </dgm:pt>
    <dgm:pt modelId="{64F05FA2-CFEE-4E47-976B-6A9176459D11}" type="pres">
      <dgm:prSet presAssocID="{A4547E2D-FE69-453E-BD08-9AD88C1343CB}" presName="gap" presStyleCnt="0"/>
      <dgm:spPr/>
      <dgm:t>
        <a:bodyPr/>
        <a:lstStyle/>
        <a:p>
          <a:endParaRPr lang="zh-TW" altLang="en-US"/>
        </a:p>
      </dgm:t>
    </dgm:pt>
    <dgm:pt modelId="{BCA136A9-27CA-4149-93DB-98C5D8BACFA0}" type="pres">
      <dgm:prSet presAssocID="{A4547E2D-FE69-453E-BD08-9AD88C1343CB}" presName="medCircle2" presStyleLbl="venn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0A854D8-410F-4D4E-91F8-23F1DBB8992D}" type="pres">
      <dgm:prSet presAssocID="{A4547E2D-FE69-453E-BD08-9AD88C1343CB}" presName="txLvlOnly1" presStyleLbl="revTx" presStyleIdx="1" presStyleCnt="7"/>
      <dgm:spPr/>
      <dgm:t>
        <a:bodyPr/>
        <a:lstStyle/>
        <a:p>
          <a:endParaRPr lang="zh-TW" altLang="en-US"/>
        </a:p>
      </dgm:t>
    </dgm:pt>
    <dgm:pt modelId="{4C5657ED-972E-4D67-A1EB-C04971CC8337}" type="pres">
      <dgm:prSet presAssocID="{2429982E-C160-4AA0-9467-C2FA8F12BD94}" presName="noChildren" presStyleCnt="0"/>
      <dgm:spPr/>
      <dgm:t>
        <a:bodyPr/>
        <a:lstStyle/>
        <a:p>
          <a:endParaRPr lang="zh-TW" altLang="en-US"/>
        </a:p>
      </dgm:t>
    </dgm:pt>
    <dgm:pt modelId="{3330016B-0353-49B9-B4A9-1AAD56C8D54C}" type="pres">
      <dgm:prSet presAssocID="{2429982E-C160-4AA0-9467-C2FA8F12BD94}" presName="gap" presStyleCnt="0"/>
      <dgm:spPr/>
      <dgm:t>
        <a:bodyPr/>
        <a:lstStyle/>
        <a:p>
          <a:endParaRPr lang="zh-TW" altLang="en-US"/>
        </a:p>
      </dgm:t>
    </dgm:pt>
    <dgm:pt modelId="{6CB5391A-9BEF-48FF-B3A0-7AE5EEE417FD}" type="pres">
      <dgm:prSet presAssocID="{2429982E-C160-4AA0-9467-C2FA8F12BD94}" presName="medCircle2" presStyleLbl="venn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34AC821-7DBD-4CD4-AD99-3A119FBE5A62}" type="pres">
      <dgm:prSet presAssocID="{2429982E-C160-4AA0-9467-C2FA8F12BD94}" presName="txLvlOnly1" presStyleLbl="revTx" presStyleIdx="2" presStyleCnt="7"/>
      <dgm:spPr/>
      <dgm:t>
        <a:bodyPr/>
        <a:lstStyle/>
        <a:p>
          <a:endParaRPr lang="zh-TW" altLang="en-US"/>
        </a:p>
      </dgm:t>
    </dgm:pt>
    <dgm:pt modelId="{D66C9F1B-F595-4408-88EF-41C169BD79DA}" type="pres">
      <dgm:prSet presAssocID="{13033D62-C442-436D-811B-B7E84A43F7C5}" presName="noChildren" presStyleCnt="0"/>
      <dgm:spPr/>
      <dgm:t>
        <a:bodyPr/>
        <a:lstStyle/>
        <a:p>
          <a:endParaRPr lang="zh-TW" altLang="en-US"/>
        </a:p>
      </dgm:t>
    </dgm:pt>
    <dgm:pt modelId="{70C2103D-5390-485A-B590-45F4C4971ABE}" type="pres">
      <dgm:prSet presAssocID="{13033D62-C442-436D-811B-B7E84A43F7C5}" presName="gap" presStyleCnt="0"/>
      <dgm:spPr/>
      <dgm:t>
        <a:bodyPr/>
        <a:lstStyle/>
        <a:p>
          <a:endParaRPr lang="zh-TW" altLang="en-US"/>
        </a:p>
      </dgm:t>
    </dgm:pt>
    <dgm:pt modelId="{62759FE6-DAE5-45E5-8235-4FC0B4542E34}" type="pres">
      <dgm:prSet presAssocID="{13033D62-C442-436D-811B-B7E84A43F7C5}" presName="medCircle2" presStyleLbl="venn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4511E56-3C4F-4F6B-8A3D-2B80F85B388D}" type="pres">
      <dgm:prSet presAssocID="{13033D62-C442-436D-811B-B7E84A43F7C5}" presName="txLvlOnly1" presStyleLbl="revTx" presStyleIdx="3" presStyleCnt="7"/>
      <dgm:spPr/>
      <dgm:t>
        <a:bodyPr/>
        <a:lstStyle/>
        <a:p>
          <a:endParaRPr lang="zh-TW" altLang="en-US"/>
        </a:p>
      </dgm:t>
    </dgm:pt>
    <dgm:pt modelId="{621552E8-B297-444B-B2FC-AE439EA84148}" type="pres">
      <dgm:prSet presAssocID="{4799C16D-8519-4378-893F-5A74E6B20976}" presName="noChildren" presStyleCnt="0"/>
      <dgm:spPr/>
      <dgm:t>
        <a:bodyPr/>
        <a:lstStyle/>
        <a:p>
          <a:endParaRPr lang="zh-TW" altLang="en-US"/>
        </a:p>
      </dgm:t>
    </dgm:pt>
    <dgm:pt modelId="{D9283EB1-859A-4F3E-BE43-1DD188F76293}" type="pres">
      <dgm:prSet presAssocID="{4799C16D-8519-4378-893F-5A74E6B20976}" presName="gap" presStyleCnt="0"/>
      <dgm:spPr/>
      <dgm:t>
        <a:bodyPr/>
        <a:lstStyle/>
        <a:p>
          <a:endParaRPr lang="zh-TW" altLang="en-US"/>
        </a:p>
      </dgm:t>
    </dgm:pt>
    <dgm:pt modelId="{32D3C419-5E35-486B-926F-0B7B869A6350}" type="pres">
      <dgm:prSet presAssocID="{4799C16D-8519-4378-893F-5A74E6B20976}" presName="medCircle2" presStyleLbl="venn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33A2509-603B-419C-8984-DEC0BDA4A678}" type="pres">
      <dgm:prSet presAssocID="{4799C16D-8519-4378-893F-5A74E6B20976}" presName="txLvlOnly1" presStyleLbl="revTx" presStyleIdx="4" presStyleCnt="7"/>
      <dgm:spPr/>
      <dgm:t>
        <a:bodyPr/>
        <a:lstStyle/>
        <a:p>
          <a:endParaRPr lang="zh-TW" altLang="en-US"/>
        </a:p>
      </dgm:t>
    </dgm:pt>
    <dgm:pt modelId="{A3A7FD78-ED23-4C91-A662-841F07919C8C}" type="pres">
      <dgm:prSet presAssocID="{94D0BC0A-DD5D-4FD8-90BC-A099E0489B7B}" presName="noChildren" presStyleCnt="0"/>
      <dgm:spPr/>
      <dgm:t>
        <a:bodyPr/>
        <a:lstStyle/>
        <a:p>
          <a:endParaRPr lang="zh-TW" altLang="en-US"/>
        </a:p>
      </dgm:t>
    </dgm:pt>
    <dgm:pt modelId="{CAE8C065-D8E1-4D3A-A843-3F701C4F7F66}" type="pres">
      <dgm:prSet presAssocID="{94D0BC0A-DD5D-4FD8-90BC-A099E0489B7B}" presName="gap" presStyleCnt="0"/>
      <dgm:spPr/>
      <dgm:t>
        <a:bodyPr/>
        <a:lstStyle/>
        <a:p>
          <a:endParaRPr lang="zh-TW" altLang="en-US"/>
        </a:p>
      </dgm:t>
    </dgm:pt>
    <dgm:pt modelId="{DF173DAF-48FC-4484-93CB-2AC8A523CC5E}" type="pres">
      <dgm:prSet presAssocID="{94D0BC0A-DD5D-4FD8-90BC-A099E0489B7B}" presName="medCircle2" presStyleLbl="venn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762E599-D0D6-4BA9-A2E7-8955E940DD0C}" type="pres">
      <dgm:prSet presAssocID="{94D0BC0A-DD5D-4FD8-90BC-A099E0489B7B}" presName="txLvlOnly1" presStyleLbl="revTx" presStyleIdx="5" presStyleCnt="7"/>
      <dgm:spPr/>
      <dgm:t>
        <a:bodyPr/>
        <a:lstStyle/>
        <a:p>
          <a:endParaRPr lang="zh-TW" altLang="en-US"/>
        </a:p>
      </dgm:t>
    </dgm:pt>
    <dgm:pt modelId="{66909F02-8220-44B0-A4DC-453FB9663A95}" type="pres">
      <dgm:prSet presAssocID="{92ECA65A-EE2A-40AB-A5C5-AE002A82BF35}" presName="noChildren" presStyleCnt="0"/>
      <dgm:spPr/>
    </dgm:pt>
    <dgm:pt modelId="{1D8C1854-2673-4B3D-8198-4AA9F0588FB8}" type="pres">
      <dgm:prSet presAssocID="{92ECA65A-EE2A-40AB-A5C5-AE002A82BF35}" presName="gap" presStyleCnt="0"/>
      <dgm:spPr/>
    </dgm:pt>
    <dgm:pt modelId="{F669F9D8-97A5-44F5-A6CD-B50C025AC0DE}" type="pres">
      <dgm:prSet presAssocID="{92ECA65A-EE2A-40AB-A5C5-AE002A82BF35}" presName="medCircle2" presStyleLbl="vennNode1" presStyleIdx="6" presStyleCnt="7" custLinFactNeighborX="35325" custLinFactNeighborY="-508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D52AB9E-36AA-4522-86B2-81196E03FDA5}" type="pres">
      <dgm:prSet presAssocID="{92ECA65A-EE2A-40AB-A5C5-AE002A82BF35}" presName="txLvlOnly1" presStyleLbl="revTx" presStyleIdx="6" presStyleCnt="7" custScaleX="149068" custLinFactNeighborX="32059" custLinFactNeighborY="-15606"/>
      <dgm:spPr/>
      <dgm:t>
        <a:bodyPr/>
        <a:lstStyle/>
        <a:p>
          <a:endParaRPr lang="zh-TW" altLang="en-US"/>
        </a:p>
      </dgm:t>
    </dgm:pt>
  </dgm:ptLst>
  <dgm:cxnLst>
    <dgm:cxn modelId="{E7042133-A3DC-48AC-A96A-5B350170B6A1}" type="presOf" srcId="{2429982E-C160-4AA0-9467-C2FA8F12BD94}" destId="{834AC821-7DBD-4CD4-AD99-3A119FBE5A62}" srcOrd="0" destOrd="0" presId="urn:microsoft.com/office/officeart/2008/layout/VerticalCircleList"/>
    <dgm:cxn modelId="{F9110605-4D3F-4DDE-8C0C-F5B44971EB91}" type="presOf" srcId="{A4547E2D-FE69-453E-BD08-9AD88C1343CB}" destId="{70A854D8-410F-4D4E-91F8-23F1DBB8992D}" srcOrd="0" destOrd="0" presId="urn:microsoft.com/office/officeart/2008/layout/VerticalCircleList"/>
    <dgm:cxn modelId="{270A1EA8-50BD-416E-BBE4-3EA8021E5CAF}" srcId="{ADC88504-B240-43D2-A970-5804896068BA}" destId="{92ECA65A-EE2A-40AB-A5C5-AE002A82BF35}" srcOrd="6" destOrd="0" parTransId="{C6AB8095-2D1B-4B5A-863E-109E89A21208}" sibTransId="{63B0044A-E039-461C-9EBE-33C758830FDE}"/>
    <dgm:cxn modelId="{A05B5698-C23D-447A-9490-D7958CADC85F}" type="presOf" srcId="{94D0BC0A-DD5D-4FD8-90BC-A099E0489B7B}" destId="{F762E599-D0D6-4BA9-A2E7-8955E940DD0C}" srcOrd="0" destOrd="0" presId="urn:microsoft.com/office/officeart/2008/layout/VerticalCircleList"/>
    <dgm:cxn modelId="{38B8B9DF-4327-448A-ACCB-465F64AB2394}" type="presOf" srcId="{4799C16D-8519-4378-893F-5A74E6B20976}" destId="{933A2509-603B-419C-8984-DEC0BDA4A678}" srcOrd="0" destOrd="0" presId="urn:microsoft.com/office/officeart/2008/layout/VerticalCircleList"/>
    <dgm:cxn modelId="{5FD4183A-0CE0-4E71-B7FD-D6EA857FF4A2}" srcId="{ADC88504-B240-43D2-A970-5804896068BA}" destId="{1650C350-51E9-4206-9157-8D87F9A876E5}" srcOrd="0" destOrd="0" parTransId="{F6B90EAB-C9AF-4CCA-B2CF-C83E7A78708A}" sibTransId="{CA51FB04-CCE5-4891-9DD9-F759CB1532DA}"/>
    <dgm:cxn modelId="{2575891D-4856-4F0F-9D49-610DC91772FC}" srcId="{ADC88504-B240-43D2-A970-5804896068BA}" destId="{4799C16D-8519-4378-893F-5A74E6B20976}" srcOrd="4" destOrd="0" parTransId="{A99CAB8D-D266-472E-A8BB-7D75AF5DB807}" sibTransId="{414B3D11-732D-45F4-9546-7D8A6F4AD363}"/>
    <dgm:cxn modelId="{3F451C28-F46F-49D9-B3AD-DCD879AD2520}" srcId="{ADC88504-B240-43D2-A970-5804896068BA}" destId="{2429982E-C160-4AA0-9467-C2FA8F12BD94}" srcOrd="2" destOrd="0" parTransId="{E38BECEF-E065-4896-A76C-8397F89C8243}" sibTransId="{3237E16E-6BED-4E16-AD57-0D25BF7735FC}"/>
    <dgm:cxn modelId="{90304FE6-A073-451F-B2FB-A3B6669D489E}" srcId="{ADC88504-B240-43D2-A970-5804896068BA}" destId="{13033D62-C442-436D-811B-B7E84A43F7C5}" srcOrd="3" destOrd="0" parTransId="{E187D760-92A3-4604-81F3-10CA0764012E}" sibTransId="{907A11D5-7B16-4593-A62A-DED52D13AE5B}"/>
    <dgm:cxn modelId="{D2C66D06-0451-43AC-B2EA-00901AE5667F}" type="presOf" srcId="{ADC88504-B240-43D2-A970-5804896068BA}" destId="{00F4FE18-D555-48BB-967C-B527965FBD9E}" srcOrd="0" destOrd="0" presId="urn:microsoft.com/office/officeart/2008/layout/VerticalCircleList"/>
    <dgm:cxn modelId="{066A13C9-0D05-4DAB-BBC1-FFFB1FA3ECBD}" type="presOf" srcId="{1650C350-51E9-4206-9157-8D87F9A876E5}" destId="{CB571250-3C6A-4FFA-AE9B-FF335F8A44B0}" srcOrd="0" destOrd="0" presId="urn:microsoft.com/office/officeart/2008/layout/VerticalCircleList"/>
    <dgm:cxn modelId="{E81BCCCE-F9F3-49C1-AEB5-96F1867CEC1C}" type="presOf" srcId="{13033D62-C442-436D-811B-B7E84A43F7C5}" destId="{C4511E56-3C4F-4F6B-8A3D-2B80F85B388D}" srcOrd="0" destOrd="0" presId="urn:microsoft.com/office/officeart/2008/layout/VerticalCircleList"/>
    <dgm:cxn modelId="{2BFB0DA8-2A27-4A64-838C-0FCF75A4304D}" srcId="{ADC88504-B240-43D2-A970-5804896068BA}" destId="{94D0BC0A-DD5D-4FD8-90BC-A099E0489B7B}" srcOrd="5" destOrd="0" parTransId="{1BB31B0D-0C8D-4AF6-AD5B-581E90C3BA5D}" sibTransId="{CD9191D2-6386-45AC-88C8-63909B58C996}"/>
    <dgm:cxn modelId="{41C14153-EE92-429C-BF47-22C7E2A34FC2}" srcId="{ADC88504-B240-43D2-A970-5804896068BA}" destId="{A4547E2D-FE69-453E-BD08-9AD88C1343CB}" srcOrd="1" destOrd="0" parTransId="{A49588A6-8AA5-4285-9CB4-E5AD5F82D380}" sibTransId="{4D423944-4383-499C-93A1-8D3031F872D1}"/>
    <dgm:cxn modelId="{D9DA9701-F864-4639-A0FB-6C10EA0D4832}" type="presOf" srcId="{92ECA65A-EE2A-40AB-A5C5-AE002A82BF35}" destId="{6D52AB9E-36AA-4522-86B2-81196E03FDA5}" srcOrd="0" destOrd="0" presId="urn:microsoft.com/office/officeart/2008/layout/VerticalCircleList"/>
    <dgm:cxn modelId="{360F9987-6D33-422E-ADCE-79B4380302B7}" type="presParOf" srcId="{00F4FE18-D555-48BB-967C-B527965FBD9E}" destId="{244321B0-5E38-4CD3-A045-5BFD0D57CBD5}" srcOrd="0" destOrd="0" presId="urn:microsoft.com/office/officeart/2008/layout/VerticalCircleList"/>
    <dgm:cxn modelId="{5D1075B7-45A8-41C7-B6C6-13B0BB3533E8}" type="presParOf" srcId="{244321B0-5E38-4CD3-A045-5BFD0D57CBD5}" destId="{5732315F-11C2-492D-B75D-21B5671CA544}" srcOrd="0" destOrd="0" presId="urn:microsoft.com/office/officeart/2008/layout/VerticalCircleList"/>
    <dgm:cxn modelId="{D1049E6C-CFC5-4179-A10D-F3BB7D423DF3}" type="presParOf" srcId="{244321B0-5E38-4CD3-A045-5BFD0D57CBD5}" destId="{A83F9B02-12CC-457D-921F-D1C48FD7679D}" srcOrd="1" destOrd="0" presId="urn:microsoft.com/office/officeart/2008/layout/VerticalCircleList"/>
    <dgm:cxn modelId="{F2AAD65A-16D0-4D18-9A35-C8749164D766}" type="presParOf" srcId="{244321B0-5E38-4CD3-A045-5BFD0D57CBD5}" destId="{CB571250-3C6A-4FFA-AE9B-FF335F8A44B0}" srcOrd="2" destOrd="0" presId="urn:microsoft.com/office/officeart/2008/layout/VerticalCircleList"/>
    <dgm:cxn modelId="{27B44BA4-CD62-46D5-8EA1-AF1A7F46AE2A}" type="presParOf" srcId="{00F4FE18-D555-48BB-967C-B527965FBD9E}" destId="{7C69AE0C-66D0-4B9E-BB54-9BEC2767D36C}" srcOrd="1" destOrd="0" presId="urn:microsoft.com/office/officeart/2008/layout/VerticalCircleList"/>
    <dgm:cxn modelId="{5C0B3460-C021-4C77-8525-5E9B36C08D75}" type="presParOf" srcId="{7C69AE0C-66D0-4B9E-BB54-9BEC2767D36C}" destId="{64F05FA2-CFEE-4E47-976B-6A9176459D11}" srcOrd="0" destOrd="0" presId="urn:microsoft.com/office/officeart/2008/layout/VerticalCircleList"/>
    <dgm:cxn modelId="{527F898F-CCC2-4C04-9262-1C5C97421818}" type="presParOf" srcId="{7C69AE0C-66D0-4B9E-BB54-9BEC2767D36C}" destId="{BCA136A9-27CA-4149-93DB-98C5D8BACFA0}" srcOrd="1" destOrd="0" presId="urn:microsoft.com/office/officeart/2008/layout/VerticalCircleList"/>
    <dgm:cxn modelId="{236C24B2-990D-4ECB-B865-B139EFE669A8}" type="presParOf" srcId="{7C69AE0C-66D0-4B9E-BB54-9BEC2767D36C}" destId="{70A854D8-410F-4D4E-91F8-23F1DBB8992D}" srcOrd="2" destOrd="0" presId="urn:microsoft.com/office/officeart/2008/layout/VerticalCircleList"/>
    <dgm:cxn modelId="{88912ED6-FA2E-4DC5-9799-7C7907FEA9E4}" type="presParOf" srcId="{00F4FE18-D555-48BB-967C-B527965FBD9E}" destId="{4C5657ED-972E-4D67-A1EB-C04971CC8337}" srcOrd="2" destOrd="0" presId="urn:microsoft.com/office/officeart/2008/layout/VerticalCircleList"/>
    <dgm:cxn modelId="{ECBD6E2F-02E3-4A91-B587-FB9AD71AA184}" type="presParOf" srcId="{4C5657ED-972E-4D67-A1EB-C04971CC8337}" destId="{3330016B-0353-49B9-B4A9-1AAD56C8D54C}" srcOrd="0" destOrd="0" presId="urn:microsoft.com/office/officeart/2008/layout/VerticalCircleList"/>
    <dgm:cxn modelId="{0AB6ECAE-F461-404E-B607-5354D3AAE394}" type="presParOf" srcId="{4C5657ED-972E-4D67-A1EB-C04971CC8337}" destId="{6CB5391A-9BEF-48FF-B3A0-7AE5EEE417FD}" srcOrd="1" destOrd="0" presId="urn:microsoft.com/office/officeart/2008/layout/VerticalCircleList"/>
    <dgm:cxn modelId="{0ABCE936-B7A4-46AF-93C9-E079F6D2DF3C}" type="presParOf" srcId="{4C5657ED-972E-4D67-A1EB-C04971CC8337}" destId="{834AC821-7DBD-4CD4-AD99-3A119FBE5A62}" srcOrd="2" destOrd="0" presId="urn:microsoft.com/office/officeart/2008/layout/VerticalCircleList"/>
    <dgm:cxn modelId="{BB5978B1-5886-44BD-B5C1-FE1F59EED38E}" type="presParOf" srcId="{00F4FE18-D555-48BB-967C-B527965FBD9E}" destId="{D66C9F1B-F595-4408-88EF-41C169BD79DA}" srcOrd="3" destOrd="0" presId="urn:microsoft.com/office/officeart/2008/layout/VerticalCircleList"/>
    <dgm:cxn modelId="{D403D0E4-4F96-44E0-AE4A-2D06EB42C9A9}" type="presParOf" srcId="{D66C9F1B-F595-4408-88EF-41C169BD79DA}" destId="{70C2103D-5390-485A-B590-45F4C4971ABE}" srcOrd="0" destOrd="0" presId="urn:microsoft.com/office/officeart/2008/layout/VerticalCircleList"/>
    <dgm:cxn modelId="{77666DF0-6F8E-4A1B-8A2C-003171863D1D}" type="presParOf" srcId="{D66C9F1B-F595-4408-88EF-41C169BD79DA}" destId="{62759FE6-DAE5-45E5-8235-4FC0B4542E34}" srcOrd="1" destOrd="0" presId="urn:microsoft.com/office/officeart/2008/layout/VerticalCircleList"/>
    <dgm:cxn modelId="{5062C730-9F04-4CCF-9956-5004A1C55CA1}" type="presParOf" srcId="{D66C9F1B-F595-4408-88EF-41C169BD79DA}" destId="{C4511E56-3C4F-4F6B-8A3D-2B80F85B388D}" srcOrd="2" destOrd="0" presId="urn:microsoft.com/office/officeart/2008/layout/VerticalCircleList"/>
    <dgm:cxn modelId="{69F47A84-F6F4-46ED-A28C-E79EF2478EAD}" type="presParOf" srcId="{00F4FE18-D555-48BB-967C-B527965FBD9E}" destId="{621552E8-B297-444B-B2FC-AE439EA84148}" srcOrd="4" destOrd="0" presId="urn:microsoft.com/office/officeart/2008/layout/VerticalCircleList"/>
    <dgm:cxn modelId="{373F4B8B-58A7-491A-BDF1-8C8D23128C4F}" type="presParOf" srcId="{621552E8-B297-444B-B2FC-AE439EA84148}" destId="{D9283EB1-859A-4F3E-BE43-1DD188F76293}" srcOrd="0" destOrd="0" presId="urn:microsoft.com/office/officeart/2008/layout/VerticalCircleList"/>
    <dgm:cxn modelId="{221B3574-2597-4B0F-BEE3-680E73925328}" type="presParOf" srcId="{621552E8-B297-444B-B2FC-AE439EA84148}" destId="{32D3C419-5E35-486B-926F-0B7B869A6350}" srcOrd="1" destOrd="0" presId="urn:microsoft.com/office/officeart/2008/layout/VerticalCircleList"/>
    <dgm:cxn modelId="{4F661BDE-F067-485C-9923-E5278B189023}" type="presParOf" srcId="{621552E8-B297-444B-B2FC-AE439EA84148}" destId="{933A2509-603B-419C-8984-DEC0BDA4A678}" srcOrd="2" destOrd="0" presId="urn:microsoft.com/office/officeart/2008/layout/VerticalCircleList"/>
    <dgm:cxn modelId="{5F741E46-4CE8-44C9-8718-3308E0466ECC}" type="presParOf" srcId="{00F4FE18-D555-48BB-967C-B527965FBD9E}" destId="{A3A7FD78-ED23-4C91-A662-841F07919C8C}" srcOrd="5" destOrd="0" presId="urn:microsoft.com/office/officeart/2008/layout/VerticalCircleList"/>
    <dgm:cxn modelId="{94D95970-96EB-4864-A921-B960A49ECA9F}" type="presParOf" srcId="{A3A7FD78-ED23-4C91-A662-841F07919C8C}" destId="{CAE8C065-D8E1-4D3A-A843-3F701C4F7F66}" srcOrd="0" destOrd="0" presId="urn:microsoft.com/office/officeart/2008/layout/VerticalCircleList"/>
    <dgm:cxn modelId="{B44FFE1F-9098-4EF1-B832-D44B264A391E}" type="presParOf" srcId="{A3A7FD78-ED23-4C91-A662-841F07919C8C}" destId="{DF173DAF-48FC-4484-93CB-2AC8A523CC5E}" srcOrd="1" destOrd="0" presId="urn:microsoft.com/office/officeart/2008/layout/VerticalCircleList"/>
    <dgm:cxn modelId="{B8368E07-6A0D-441D-A6B2-F9D18BD7C272}" type="presParOf" srcId="{A3A7FD78-ED23-4C91-A662-841F07919C8C}" destId="{F762E599-D0D6-4BA9-A2E7-8955E940DD0C}" srcOrd="2" destOrd="0" presId="urn:microsoft.com/office/officeart/2008/layout/VerticalCircleList"/>
    <dgm:cxn modelId="{AA753D2D-98A9-4842-994E-37273F257CB3}" type="presParOf" srcId="{00F4FE18-D555-48BB-967C-B527965FBD9E}" destId="{66909F02-8220-44B0-A4DC-453FB9663A95}" srcOrd="6" destOrd="0" presId="urn:microsoft.com/office/officeart/2008/layout/VerticalCircleList"/>
    <dgm:cxn modelId="{9CC95C37-4474-4351-898E-CD963771B131}" type="presParOf" srcId="{66909F02-8220-44B0-A4DC-453FB9663A95}" destId="{1D8C1854-2673-4B3D-8198-4AA9F0588FB8}" srcOrd="0" destOrd="0" presId="urn:microsoft.com/office/officeart/2008/layout/VerticalCircleList"/>
    <dgm:cxn modelId="{ACB118D3-166F-4991-82B7-7480F03B31EE}" type="presParOf" srcId="{66909F02-8220-44B0-A4DC-453FB9663A95}" destId="{F669F9D8-97A5-44F5-A6CD-B50C025AC0DE}" srcOrd="1" destOrd="0" presId="urn:microsoft.com/office/officeart/2008/layout/VerticalCircleList"/>
    <dgm:cxn modelId="{028A48B9-AF2A-4634-84F0-CE8FA631FC78}" type="presParOf" srcId="{66909F02-8220-44B0-A4DC-453FB9663A95}" destId="{6D52AB9E-36AA-4522-86B2-81196E03FDA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F6C60-A104-4ED5-9912-DD0C1BC4B1C2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2C266D9-0122-4257-B109-D5D2F5759984}" type="pres">
      <dgm:prSet presAssocID="{D0EF6C60-A104-4ED5-9912-DD0C1BC4B1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9D8E65-A1F9-489E-A808-FFC336A49716}" type="presOf" srcId="{D0EF6C60-A104-4ED5-9912-DD0C1BC4B1C2}" destId="{F2C266D9-0122-4257-B109-D5D2F5759984}" srcOrd="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7A7F-9C6D-479E-90AF-4F9D10B97EFB}">
      <dsp:nvSpPr>
        <dsp:cNvPr id="0" name=""/>
        <dsp:cNvSpPr/>
      </dsp:nvSpPr>
      <dsp:spPr>
        <a:xfrm>
          <a:off x="0" y="389079"/>
          <a:ext cx="1092199" cy="534260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0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報到留任</a:t>
          </a:r>
          <a:endParaRPr lang="zh-TW" altLang="en-US" sz="1600" b="0" kern="1200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5648" y="404727"/>
        <a:ext cx="1060903" cy="502964"/>
      </dsp:txXfrm>
    </dsp:sp>
    <dsp:sp modelId="{F9804EB4-6A06-4BDB-883A-71A4A950FEC6}">
      <dsp:nvSpPr>
        <dsp:cNvPr id="0" name=""/>
        <dsp:cNvSpPr/>
      </dsp:nvSpPr>
      <dsp:spPr>
        <a:xfrm>
          <a:off x="109219" y="923339"/>
          <a:ext cx="104099" cy="71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959"/>
              </a:lnTo>
              <a:lnTo>
                <a:pt x="104099" y="7129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6F1E2-06BD-433A-B391-37185B165E51}">
      <dsp:nvSpPr>
        <dsp:cNvPr id="0" name=""/>
        <dsp:cNvSpPr/>
      </dsp:nvSpPr>
      <dsp:spPr>
        <a:xfrm>
          <a:off x="213319" y="1154530"/>
          <a:ext cx="932869" cy="9635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輪班</a:t>
          </a:r>
          <a:endParaRPr lang="en-US" altLang="zh-TW" sz="1400" b="0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36</a:t>
          </a:r>
          <a:r>
            <a:rPr lang="en-US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,000</a:t>
          </a: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b="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40642" y="1181853"/>
        <a:ext cx="878223" cy="908892"/>
      </dsp:txXfrm>
    </dsp:sp>
    <dsp:sp modelId="{DE9E0651-7733-42FF-9DF7-BAE3E7BB54F6}">
      <dsp:nvSpPr>
        <dsp:cNvPr id="0" name=""/>
        <dsp:cNvSpPr/>
      </dsp:nvSpPr>
      <dsp:spPr>
        <a:xfrm>
          <a:off x="109219" y="923339"/>
          <a:ext cx="99782" cy="188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40"/>
              </a:lnTo>
              <a:lnTo>
                <a:pt x="99782" y="18860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82A0B-AB1C-436D-9894-CE6104512BF9}">
      <dsp:nvSpPr>
        <dsp:cNvPr id="0" name=""/>
        <dsp:cNvSpPr/>
      </dsp:nvSpPr>
      <dsp:spPr>
        <a:xfrm>
          <a:off x="209002" y="2364293"/>
          <a:ext cx="932869" cy="8901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不輪班</a:t>
          </a: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en-US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,000</a:t>
          </a: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元</a:t>
          </a: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400" b="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35074" y="2390365"/>
        <a:ext cx="880725" cy="838029"/>
      </dsp:txXfrm>
    </dsp:sp>
    <dsp:sp modelId="{A4351F58-59A9-43F2-84AF-81EF38BB1608}">
      <dsp:nvSpPr>
        <dsp:cNvPr id="0" name=""/>
        <dsp:cNvSpPr/>
      </dsp:nvSpPr>
      <dsp:spPr>
        <a:xfrm>
          <a:off x="1153675" y="389079"/>
          <a:ext cx="1116208" cy="534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夜班費</a:t>
          </a:r>
          <a:endParaRPr lang="zh-TW" altLang="en-US" sz="16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69323" y="404727"/>
        <a:ext cx="1084912" cy="502964"/>
      </dsp:txXfrm>
    </dsp:sp>
    <dsp:sp modelId="{CBD52A1E-04DB-4C0E-8523-9BDDE12C358E}">
      <dsp:nvSpPr>
        <dsp:cNvPr id="0" name=""/>
        <dsp:cNvSpPr/>
      </dsp:nvSpPr>
      <dsp:spPr>
        <a:xfrm>
          <a:off x="1265295" y="923339"/>
          <a:ext cx="101826" cy="150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318"/>
              </a:lnTo>
              <a:lnTo>
                <a:pt x="101826" y="15003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2FA61-F78A-4333-8737-FD097B87DDD6}">
      <dsp:nvSpPr>
        <dsp:cNvPr id="0" name=""/>
        <dsp:cNvSpPr/>
      </dsp:nvSpPr>
      <dsp:spPr>
        <a:xfrm>
          <a:off x="1367122" y="971332"/>
          <a:ext cx="980508" cy="290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小大夜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550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-750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+</a:t>
          </a: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補助</a:t>
          </a:r>
          <a:r>
            <a:rPr lang="en-US" altLang="zh-TW" sz="18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8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(550</a:t>
          </a:r>
          <a:r>
            <a:rPr lang="zh-TW" altLang="en-US" sz="10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-950</a:t>
          </a:r>
          <a:r>
            <a:rPr lang="zh-TW" altLang="en-US" sz="10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en-US" altLang="zh-TW" sz="105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05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領有</a:t>
          </a:r>
          <a:r>
            <a:rPr lang="en-US" altLang="en-US" sz="1200" b="0" kern="1200" dirty="0" smtClean="0">
              <a:latin typeface="微軟正黑體" pitchFamily="34" charset="-120"/>
              <a:ea typeface="微軟正黑體" pitchFamily="34" charset="-120"/>
            </a:rPr>
            <a:t>113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年全民健保強化醫院夜班護理照護量能方案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1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95840" y="1000050"/>
        <a:ext cx="923072" cy="2847214"/>
      </dsp:txXfrm>
    </dsp:sp>
    <dsp:sp modelId="{F86FA985-76FA-4B8F-BD22-19F4DA66E212}">
      <dsp:nvSpPr>
        <dsp:cNvPr id="0" name=""/>
        <dsp:cNvSpPr/>
      </dsp:nvSpPr>
      <dsp:spPr>
        <a:xfrm>
          <a:off x="1265295" y="923339"/>
          <a:ext cx="101826" cy="372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6476"/>
              </a:lnTo>
              <a:lnTo>
                <a:pt x="101826" y="37264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7A088-B3B8-4CEC-B18E-FC361AA1599D}">
      <dsp:nvSpPr>
        <dsp:cNvPr id="0" name=""/>
        <dsp:cNvSpPr/>
      </dsp:nvSpPr>
      <dsp:spPr>
        <a:xfrm>
          <a:off x="1367122" y="3955000"/>
          <a:ext cx="942178" cy="1389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其他</a:t>
          </a:r>
          <a:endParaRPr lang="en-US" altLang="zh-TW" sz="1600" b="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小大夜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5334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500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en-US" altLang="zh-TW" sz="1200" b="0" kern="1200" dirty="0" smtClean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5334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700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≧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15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天 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750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en-US" altLang="zh-TW" sz="1400" b="0" kern="1200" dirty="0" smtClean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950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94717" y="3982595"/>
        <a:ext cx="886988" cy="1334442"/>
      </dsp:txXfrm>
    </dsp:sp>
    <dsp:sp modelId="{7FBE5CFF-B4C9-4E4F-992B-FB24BF5EFEC3}">
      <dsp:nvSpPr>
        <dsp:cNvPr id="0" name=""/>
        <dsp:cNvSpPr/>
      </dsp:nvSpPr>
      <dsp:spPr>
        <a:xfrm>
          <a:off x="2341560" y="355431"/>
          <a:ext cx="1373497" cy="534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久任獎金</a:t>
          </a:r>
          <a:endParaRPr lang="zh-TW" altLang="en-US" sz="16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57208" y="371079"/>
        <a:ext cx="1342201" cy="502964"/>
      </dsp:txXfrm>
    </dsp:sp>
    <dsp:sp modelId="{ECB062A7-5438-4EEF-94C5-67FB32F6AA9E}">
      <dsp:nvSpPr>
        <dsp:cNvPr id="0" name=""/>
        <dsp:cNvSpPr/>
      </dsp:nvSpPr>
      <dsp:spPr>
        <a:xfrm>
          <a:off x="2433190" y="889692"/>
          <a:ext cx="91440" cy="623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001"/>
              </a:lnTo>
              <a:lnTo>
                <a:pt x="127440" y="6230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2965B-8AD2-4065-B3D0-BAD9FEB3A5F0}">
      <dsp:nvSpPr>
        <dsp:cNvPr id="0" name=""/>
        <dsp:cNvSpPr/>
      </dsp:nvSpPr>
      <dsp:spPr>
        <a:xfrm>
          <a:off x="2560630" y="1075331"/>
          <a:ext cx="1332086" cy="874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輪班</a:t>
          </a:r>
          <a:endParaRPr lang="en-US" altLang="zh-TW" sz="1200" b="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l" defTabSz="5334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36,000-62,400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2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2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2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86250" y="1100951"/>
        <a:ext cx="1280846" cy="823483"/>
      </dsp:txXfrm>
    </dsp:sp>
    <dsp:sp modelId="{2DCF3D4D-E521-419B-9452-CCCAC309B1A4}">
      <dsp:nvSpPr>
        <dsp:cNvPr id="0" name=""/>
        <dsp:cNvSpPr/>
      </dsp:nvSpPr>
      <dsp:spPr>
        <a:xfrm>
          <a:off x="2433190" y="889692"/>
          <a:ext cx="91440" cy="1767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7162"/>
              </a:lnTo>
              <a:lnTo>
                <a:pt x="136151" y="17671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4FCB7-D3DC-4CDE-8404-AFF26863DB9B}">
      <dsp:nvSpPr>
        <dsp:cNvPr id="0" name=""/>
        <dsp:cNvSpPr/>
      </dsp:nvSpPr>
      <dsp:spPr>
        <a:xfrm>
          <a:off x="2569341" y="2208668"/>
          <a:ext cx="1311263" cy="8963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不輪班</a:t>
          </a:r>
        </a:p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第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2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年起核給</a:t>
          </a:r>
        </a:p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26,400-45,600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95595" y="2234922"/>
        <a:ext cx="1258755" cy="843863"/>
      </dsp:txXfrm>
    </dsp:sp>
    <dsp:sp modelId="{F5CE14F7-8682-499A-B310-74A268A0697E}">
      <dsp:nvSpPr>
        <dsp:cNvPr id="0" name=""/>
        <dsp:cNvSpPr/>
      </dsp:nvSpPr>
      <dsp:spPr>
        <a:xfrm>
          <a:off x="2433190" y="889692"/>
          <a:ext cx="91440" cy="2842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641"/>
              </a:lnTo>
              <a:lnTo>
                <a:pt x="132911" y="28426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480D6-DCF5-4782-9A1A-84FE77DB4ED9}">
      <dsp:nvSpPr>
        <dsp:cNvPr id="0" name=""/>
        <dsp:cNvSpPr/>
      </dsp:nvSpPr>
      <dsp:spPr>
        <a:xfrm>
          <a:off x="2566101" y="3379628"/>
          <a:ext cx="1288140" cy="7054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機構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200" b="0" kern="1200" dirty="0" smtClean="0">
              <a:latin typeface="微軟正黑體" pitchFamily="34" charset="-120"/>
              <a:ea typeface="微軟正黑體" pitchFamily="34" charset="-120"/>
            </a:rPr>
            <a:t>護理之家</a:t>
          </a:r>
          <a:r>
            <a:rPr lang="en-US" altLang="zh-TW" sz="12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微軟正黑體" pitchFamily="34" charset="-120"/>
              <a:ea typeface="微軟正黑體" pitchFamily="34" charset="-120"/>
            </a:rPr>
            <a:t>24,000-60,000</a:t>
          </a:r>
          <a:r>
            <a:rPr lang="zh-TW" sz="12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sz="12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sz="12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r>
            <a:rPr lang="en-US" sz="12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2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86762" y="3400289"/>
        <a:ext cx="1246818" cy="664088"/>
      </dsp:txXfrm>
    </dsp:sp>
    <dsp:sp modelId="{141CC8BF-9AC8-41D2-910B-CCAC00C813C1}">
      <dsp:nvSpPr>
        <dsp:cNvPr id="0" name=""/>
        <dsp:cNvSpPr/>
      </dsp:nvSpPr>
      <dsp:spPr>
        <a:xfrm>
          <a:off x="3861050" y="326731"/>
          <a:ext cx="1347821" cy="534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單位津貼</a:t>
          </a:r>
          <a:endParaRPr lang="zh-TW" altLang="en-US" sz="16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76698" y="342379"/>
        <a:ext cx="1316525" cy="502964"/>
      </dsp:txXfrm>
    </dsp:sp>
    <dsp:sp modelId="{25782D14-D08F-4B95-8B99-EA91045D7D2C}">
      <dsp:nvSpPr>
        <dsp:cNvPr id="0" name=""/>
        <dsp:cNvSpPr/>
      </dsp:nvSpPr>
      <dsp:spPr>
        <a:xfrm>
          <a:off x="3995832" y="860991"/>
          <a:ext cx="139769" cy="463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275"/>
              </a:lnTo>
              <a:lnTo>
                <a:pt x="139769" y="4632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6215D-415E-467F-8A1C-625F63DF4E78}">
      <dsp:nvSpPr>
        <dsp:cNvPr id="0" name=""/>
        <dsp:cNvSpPr/>
      </dsp:nvSpPr>
      <dsp:spPr>
        <a:xfrm>
          <a:off x="4135602" y="1010638"/>
          <a:ext cx="1155618" cy="6272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急性病房            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24,000-36,000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1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1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1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53974" y="1029010"/>
        <a:ext cx="1118874" cy="590515"/>
      </dsp:txXfrm>
    </dsp:sp>
    <dsp:sp modelId="{4711852C-FE4A-43AF-BCF2-51842A18F157}">
      <dsp:nvSpPr>
        <dsp:cNvPr id="0" name=""/>
        <dsp:cNvSpPr/>
      </dsp:nvSpPr>
      <dsp:spPr>
        <a:xfrm>
          <a:off x="3995832" y="860991"/>
          <a:ext cx="143573" cy="133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338"/>
              </a:lnTo>
              <a:lnTo>
                <a:pt x="143573" y="13353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FDD8-6D35-49BF-8AC4-AC7C31BF41E6}">
      <dsp:nvSpPr>
        <dsp:cNvPr id="0" name=""/>
        <dsp:cNvSpPr/>
      </dsp:nvSpPr>
      <dsp:spPr>
        <a:xfrm>
          <a:off x="4139406" y="1877870"/>
          <a:ext cx="1155618" cy="636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特殊單位             </a:t>
          </a: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14,400-72,000</a:t>
          </a:r>
          <a:r>
            <a:rPr lang="zh-TW" altLang="en-US" sz="1000" b="0" kern="1200" dirty="0" smtClean="0">
              <a:latin typeface="微軟正黑體" pitchFamily="34" charset="-120"/>
              <a:ea typeface="微軟正黑體" pitchFamily="34" charset="-120"/>
            </a:rPr>
            <a:t>元 </a:t>
          </a:r>
          <a:r>
            <a:rPr lang="en-US" altLang="zh-TW" sz="1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0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58061" y="1896525"/>
        <a:ext cx="1118308" cy="599608"/>
      </dsp:txXfrm>
    </dsp:sp>
    <dsp:sp modelId="{4194B92C-1D85-48E3-81D3-48B62684647E}">
      <dsp:nvSpPr>
        <dsp:cNvPr id="0" name=""/>
        <dsp:cNvSpPr/>
      </dsp:nvSpPr>
      <dsp:spPr>
        <a:xfrm>
          <a:off x="3995832" y="860991"/>
          <a:ext cx="156891" cy="216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705"/>
              </a:lnTo>
              <a:lnTo>
                <a:pt x="156891" y="21647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1C5F4-62B3-4B55-ABFA-F86EFE7A349A}">
      <dsp:nvSpPr>
        <dsp:cNvPr id="0" name=""/>
        <dsp:cNvSpPr/>
      </dsp:nvSpPr>
      <dsp:spPr>
        <a:xfrm>
          <a:off x="4152724" y="2646399"/>
          <a:ext cx="1155618" cy="7585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忙碌津貼                </a:t>
          </a: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000" b="0" kern="1200" dirty="0" smtClean="0">
              <a:latin typeface="微軟正黑體" pitchFamily="34" charset="-120"/>
              <a:ea typeface="微軟正黑體" pitchFamily="34" charset="-120"/>
            </a:rPr>
            <a:t>佔床率</a:t>
          </a:r>
          <a:r>
            <a:rPr lang="en-US" altLang="zh-TW" sz="1000" b="0" kern="1200" dirty="0" smtClean="0">
              <a:latin typeface="微軟正黑體" pitchFamily="34" charset="-120"/>
              <a:ea typeface="微軟正黑體" pitchFamily="34" charset="-120"/>
            </a:rPr>
            <a:t>&gt;90%)</a:t>
          </a:r>
          <a:r>
            <a:rPr lang="zh-TW" altLang="en-US" sz="1000" b="0" kern="1200" dirty="0" smtClean="0">
              <a:latin typeface="微軟正黑體" pitchFamily="34" charset="-120"/>
              <a:ea typeface="微軟正黑體" pitchFamily="34" charset="-120"/>
            </a:rPr>
            <a:t>            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約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3000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100" b="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月</a:t>
          </a:r>
          <a:endParaRPr lang="zh-TW" altLang="en-US" sz="11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174943" y="2668618"/>
        <a:ext cx="1111180" cy="714158"/>
      </dsp:txXfrm>
    </dsp:sp>
    <dsp:sp modelId="{2496C3D8-73E0-4C13-902A-CF3FAA123E07}">
      <dsp:nvSpPr>
        <dsp:cNvPr id="0" name=""/>
        <dsp:cNvSpPr/>
      </dsp:nvSpPr>
      <dsp:spPr>
        <a:xfrm>
          <a:off x="3995832" y="860991"/>
          <a:ext cx="184895" cy="305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219"/>
              </a:lnTo>
              <a:lnTo>
                <a:pt x="184895" y="3057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67588-29B0-4F47-8F2D-9807D623E232}">
      <dsp:nvSpPr>
        <dsp:cNvPr id="0" name=""/>
        <dsp:cNvSpPr/>
      </dsp:nvSpPr>
      <dsp:spPr>
        <a:xfrm>
          <a:off x="4180728" y="3516607"/>
          <a:ext cx="1155618" cy="8032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100" b="0" kern="1200" dirty="0" smtClean="0">
              <a:latin typeface="微軟正黑體" pitchFamily="34" charset="-120"/>
              <a:ea typeface="微軟正黑體" pitchFamily="34" charset="-120"/>
            </a:rPr>
            <a:t>證照津貼           </a:t>
          </a:r>
          <a:r>
            <a:rPr lang="en-US" altLang="zh-TW" sz="1050" b="0" kern="1200" dirty="0" smtClean="0">
              <a:latin typeface="微軟正黑體" pitchFamily="34" charset="-120"/>
              <a:ea typeface="微軟正黑體" pitchFamily="34" charset="-120"/>
            </a:rPr>
            <a:t>12,000-84,000</a:t>
          </a:r>
          <a:r>
            <a:rPr lang="zh-TW" altLang="en-US" sz="105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endParaRPr lang="zh-TW" altLang="en-US" sz="105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04253" y="3540132"/>
        <a:ext cx="1108568" cy="756157"/>
      </dsp:txXfrm>
    </dsp:sp>
    <dsp:sp modelId="{B1C44D67-0E47-40F7-A165-2933DAAB7BE4}">
      <dsp:nvSpPr>
        <dsp:cNvPr id="0" name=""/>
        <dsp:cNvSpPr/>
      </dsp:nvSpPr>
      <dsp:spPr>
        <a:xfrm>
          <a:off x="5328748" y="348459"/>
          <a:ext cx="1196593" cy="5342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itchFamily="34" charset="-120"/>
              <a:ea typeface="微軟正黑體" pitchFamily="34" charset="-120"/>
            </a:rPr>
            <a:t>進階獎金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44396" y="364107"/>
        <a:ext cx="1165297" cy="502964"/>
      </dsp:txXfrm>
    </dsp:sp>
    <dsp:sp modelId="{1786DC69-D68E-447D-BDEC-290D11016C88}">
      <dsp:nvSpPr>
        <dsp:cNvPr id="0" name=""/>
        <dsp:cNvSpPr/>
      </dsp:nvSpPr>
      <dsp:spPr>
        <a:xfrm>
          <a:off x="5448408" y="882720"/>
          <a:ext cx="118939" cy="52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028"/>
              </a:lnTo>
              <a:lnTo>
                <a:pt x="118939" y="5280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84429-DBF8-4695-96A3-D2C173B9F7A7}">
      <dsp:nvSpPr>
        <dsp:cNvPr id="0" name=""/>
        <dsp:cNvSpPr/>
      </dsp:nvSpPr>
      <dsp:spPr>
        <a:xfrm>
          <a:off x="5567347" y="1053779"/>
          <a:ext cx="1102781" cy="713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N1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                     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18,000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8258" y="1074690"/>
        <a:ext cx="1060959" cy="672115"/>
      </dsp:txXfrm>
    </dsp:sp>
    <dsp:sp modelId="{FEF9B616-A78B-4CF8-9A90-765849756948}">
      <dsp:nvSpPr>
        <dsp:cNvPr id="0" name=""/>
        <dsp:cNvSpPr/>
      </dsp:nvSpPr>
      <dsp:spPr>
        <a:xfrm>
          <a:off x="5448408" y="882720"/>
          <a:ext cx="144216" cy="139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772"/>
              </a:lnTo>
              <a:lnTo>
                <a:pt x="144216" y="13977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CABB6-D60E-4E36-A9D6-368F4ABC53C5}">
      <dsp:nvSpPr>
        <dsp:cNvPr id="0" name=""/>
        <dsp:cNvSpPr/>
      </dsp:nvSpPr>
      <dsp:spPr>
        <a:xfrm>
          <a:off x="5592624" y="1923523"/>
          <a:ext cx="1102781" cy="713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N2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                    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24,000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613535" y="1944434"/>
        <a:ext cx="1060959" cy="672115"/>
      </dsp:txXfrm>
    </dsp:sp>
    <dsp:sp modelId="{AAD506AF-99C4-4C61-BF5A-D53981EA6B4C}">
      <dsp:nvSpPr>
        <dsp:cNvPr id="0" name=""/>
        <dsp:cNvSpPr/>
      </dsp:nvSpPr>
      <dsp:spPr>
        <a:xfrm>
          <a:off x="5448408" y="882720"/>
          <a:ext cx="144216" cy="221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62"/>
              </a:lnTo>
              <a:lnTo>
                <a:pt x="144216" y="2212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8F0E5-E0FE-49ED-AB82-00B054FA6C3C}">
      <dsp:nvSpPr>
        <dsp:cNvPr id="0" name=""/>
        <dsp:cNvSpPr/>
      </dsp:nvSpPr>
      <dsp:spPr>
        <a:xfrm>
          <a:off x="5592624" y="2738713"/>
          <a:ext cx="1102781" cy="713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42,000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613535" y="2759624"/>
        <a:ext cx="1060959" cy="672115"/>
      </dsp:txXfrm>
    </dsp:sp>
    <dsp:sp modelId="{A99A8864-FBD1-4086-9AE9-D4AE4E03AB61}">
      <dsp:nvSpPr>
        <dsp:cNvPr id="0" name=""/>
        <dsp:cNvSpPr/>
      </dsp:nvSpPr>
      <dsp:spPr>
        <a:xfrm>
          <a:off x="5448408" y="882720"/>
          <a:ext cx="161184" cy="308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826"/>
              </a:lnTo>
              <a:lnTo>
                <a:pt x="161184" y="30858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BD00A-8D4C-4A44-9FA7-3CB7162C7618}">
      <dsp:nvSpPr>
        <dsp:cNvPr id="0" name=""/>
        <dsp:cNvSpPr/>
      </dsp:nvSpPr>
      <dsp:spPr>
        <a:xfrm>
          <a:off x="5609592" y="3611577"/>
          <a:ext cx="1102781" cy="713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N4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                    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57,600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1400" b="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400" b="0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14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630503" y="3632488"/>
        <a:ext cx="1060959" cy="672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F9B02-12CC-457D-921F-D1C48FD7679D}">
      <dsp:nvSpPr>
        <dsp:cNvPr id="0" name=""/>
        <dsp:cNvSpPr/>
      </dsp:nvSpPr>
      <dsp:spPr>
        <a:xfrm>
          <a:off x="2847045" y="2725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571250-3C6A-4FFA-AE9B-FF335F8A44B0}">
      <dsp:nvSpPr>
        <dsp:cNvPr id="0" name=""/>
        <dsp:cNvSpPr/>
      </dsp:nvSpPr>
      <dsp:spPr>
        <a:xfrm>
          <a:off x="3717214" y="20752"/>
          <a:ext cx="4007481" cy="75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i="1" kern="1200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新進病房護理師</a:t>
          </a:r>
          <a:r>
            <a:rPr lang="zh-TW" altLang="en-US" b="1" i="1" kern="1200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平均月薪</a:t>
          </a:r>
          <a:r>
            <a:rPr lang="en-US" altLang="zh-TW" b="1" i="1" kern="1200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51, 000</a:t>
          </a:r>
          <a:r>
            <a:rPr lang="zh-TW" altLang="en-US" b="1" i="1" kern="1200" dirty="0" smtClean="0">
              <a:solidFill>
                <a:srgbClr val="00206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元起</a:t>
          </a:r>
          <a:r>
            <a:rPr lang="en-US" altLang="zh-TW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(</a:t>
          </a:r>
          <a:r>
            <a:rPr lang="zh-TW" altLang="en-US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含</a:t>
          </a:r>
          <a:r>
            <a:rPr lang="en-US" altLang="zh-TW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3</a:t>
          </a:r>
          <a:r>
            <a:rPr lang="zh-TW" altLang="en-US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大</a:t>
          </a:r>
          <a:r>
            <a:rPr lang="en-US" altLang="zh-TW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3</a:t>
          </a:r>
          <a:r>
            <a:rPr lang="zh-TW" altLang="en-US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小</a:t>
          </a:r>
          <a:r>
            <a:rPr lang="en-US" altLang="zh-TW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+</a:t>
          </a:r>
          <a:r>
            <a:rPr lang="zh-TW" altLang="en-US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夜班費</a:t>
          </a:r>
          <a:r>
            <a:rPr lang="en-US" altLang="zh-TW" b="1" i="1" kern="1200" dirty="0" smtClean="0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  <a:cs typeface="文鼎中鋼筆行楷" pitchFamily="49" charset="-120"/>
            </a:rPr>
            <a:t>)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17214" y="20752"/>
        <a:ext cx="4007481" cy="751116"/>
      </dsp:txXfrm>
    </dsp:sp>
    <dsp:sp modelId="{BCA136A9-27CA-4149-93DB-98C5D8BACFA0}">
      <dsp:nvSpPr>
        <dsp:cNvPr id="0" name=""/>
        <dsp:cNvSpPr/>
      </dsp:nvSpPr>
      <dsp:spPr>
        <a:xfrm>
          <a:off x="3038129" y="753842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A854D8-410F-4D4E-91F8-23F1DBB8992D}">
      <dsp:nvSpPr>
        <dsp:cNvPr id="0" name=""/>
        <dsp:cNvSpPr/>
      </dsp:nvSpPr>
      <dsp:spPr>
        <a:xfrm>
          <a:off x="3413687" y="753842"/>
          <a:ext cx="4007481" cy="75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夜班費 </a:t>
          </a:r>
          <a:r>
            <a:rPr lang="en-US" altLang="zh-TW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500-950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日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13687" y="753842"/>
        <a:ext cx="4007481" cy="751116"/>
      </dsp:txXfrm>
    </dsp:sp>
    <dsp:sp modelId="{6CB5391A-9BEF-48FF-B3A0-7AE5EEE417FD}">
      <dsp:nvSpPr>
        <dsp:cNvPr id="0" name=""/>
        <dsp:cNvSpPr/>
      </dsp:nvSpPr>
      <dsp:spPr>
        <a:xfrm>
          <a:off x="3038129" y="1504958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4AC821-7DBD-4CD4-AD99-3A119FBE5A62}">
      <dsp:nvSpPr>
        <dsp:cNvPr id="0" name=""/>
        <dsp:cNvSpPr/>
      </dsp:nvSpPr>
      <dsp:spPr>
        <a:xfrm>
          <a:off x="3413687" y="1504958"/>
          <a:ext cx="4007481" cy="75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 久任獎金 </a:t>
          </a:r>
          <a:r>
            <a:rPr lang="en-US" altLang="zh-TW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36,000-62,400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13687" y="1504958"/>
        <a:ext cx="4007481" cy="751116"/>
      </dsp:txXfrm>
    </dsp:sp>
    <dsp:sp modelId="{62759FE6-DAE5-45E5-8235-4FC0B4542E34}">
      <dsp:nvSpPr>
        <dsp:cNvPr id="0" name=""/>
        <dsp:cNvSpPr/>
      </dsp:nvSpPr>
      <dsp:spPr>
        <a:xfrm>
          <a:off x="3038129" y="2256075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511E56-3C4F-4F6B-8A3D-2B80F85B388D}">
      <dsp:nvSpPr>
        <dsp:cNvPr id="0" name=""/>
        <dsp:cNvSpPr/>
      </dsp:nvSpPr>
      <dsp:spPr>
        <a:xfrm>
          <a:off x="3413687" y="2256075"/>
          <a:ext cx="4007481" cy="7511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進階獎金</a:t>
          </a:r>
          <a:r>
            <a:rPr lang="en-US" altLang="zh-TW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18,000-57,600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13687" y="2256075"/>
        <a:ext cx="4007481" cy="751116"/>
      </dsp:txXfrm>
    </dsp:sp>
    <dsp:sp modelId="{32D3C419-5E35-486B-926F-0B7B869A6350}">
      <dsp:nvSpPr>
        <dsp:cNvPr id="0" name=""/>
        <dsp:cNvSpPr/>
      </dsp:nvSpPr>
      <dsp:spPr>
        <a:xfrm>
          <a:off x="3038129" y="3007191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3A2509-603B-419C-8984-DEC0BDA4A678}">
      <dsp:nvSpPr>
        <dsp:cNvPr id="0" name=""/>
        <dsp:cNvSpPr/>
      </dsp:nvSpPr>
      <dsp:spPr>
        <a:xfrm>
          <a:off x="3413687" y="3007191"/>
          <a:ext cx="4007481" cy="7511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單位津貼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14,400-72,000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13687" y="3007191"/>
        <a:ext cx="4007481" cy="751116"/>
      </dsp:txXfrm>
    </dsp:sp>
    <dsp:sp modelId="{DF173DAF-48FC-4484-93CB-2AC8A523CC5E}">
      <dsp:nvSpPr>
        <dsp:cNvPr id="0" name=""/>
        <dsp:cNvSpPr/>
      </dsp:nvSpPr>
      <dsp:spPr>
        <a:xfrm>
          <a:off x="3038129" y="3758308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62E599-D0D6-4BA9-A2E7-8955E940DD0C}">
      <dsp:nvSpPr>
        <dsp:cNvPr id="0" name=""/>
        <dsp:cNvSpPr/>
      </dsp:nvSpPr>
      <dsp:spPr>
        <a:xfrm>
          <a:off x="3413687" y="3758308"/>
          <a:ext cx="4007481" cy="7511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 證照津貼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12,000-84,000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13687" y="3758308"/>
        <a:ext cx="4007481" cy="751116"/>
      </dsp:txXfrm>
    </dsp:sp>
    <dsp:sp modelId="{F669F9D8-97A5-44F5-A6CD-B50C025AC0DE}">
      <dsp:nvSpPr>
        <dsp:cNvPr id="0" name=""/>
        <dsp:cNvSpPr/>
      </dsp:nvSpPr>
      <dsp:spPr>
        <a:xfrm>
          <a:off x="3017212" y="4471230"/>
          <a:ext cx="751116" cy="75111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52AB9E-36AA-4522-86B2-81196E03FDA5}">
      <dsp:nvSpPr>
        <dsp:cNvPr id="0" name=""/>
        <dsp:cNvSpPr/>
      </dsp:nvSpPr>
      <dsp:spPr>
        <a:xfrm>
          <a:off x="3429002" y="4392205"/>
          <a:ext cx="5973872" cy="75111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       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報到、留任獎金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30,000-36,000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年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29002" y="4392205"/>
        <a:ext cx="5973872" cy="751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0"/>
          </a:xfrm>
          <a:prstGeom prst="rect">
            <a:avLst/>
          </a:prstGeom>
        </p:spPr>
        <p:txBody>
          <a:bodyPr vert="horz" lIns="94725" tIns="47362" rIns="94725" bIns="4736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4725" tIns="47362" rIns="94725" bIns="47362" rtlCol="0"/>
          <a:lstStyle>
            <a:lvl1pPr algn="r">
              <a:defRPr sz="1200"/>
            </a:lvl1pPr>
          </a:lstStyle>
          <a:p>
            <a:fld id="{238C51AD-8AD7-449C-A121-0C010DAA7E59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66763"/>
            <a:ext cx="28797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5" tIns="47362" rIns="94725" bIns="4736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2" y="4861444"/>
            <a:ext cx="5679440" cy="4605576"/>
          </a:xfrm>
          <a:prstGeom prst="rect">
            <a:avLst/>
          </a:prstGeom>
        </p:spPr>
        <p:txBody>
          <a:bodyPr vert="horz" lIns="94725" tIns="47362" rIns="94725" bIns="4736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0"/>
          </a:xfrm>
          <a:prstGeom prst="rect">
            <a:avLst/>
          </a:prstGeom>
        </p:spPr>
        <p:txBody>
          <a:bodyPr vert="horz" lIns="94725" tIns="47362" rIns="94725" bIns="4736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8" y="9721107"/>
            <a:ext cx="3076363" cy="511730"/>
          </a:xfrm>
          <a:prstGeom prst="rect">
            <a:avLst/>
          </a:prstGeom>
        </p:spPr>
        <p:txBody>
          <a:bodyPr vert="horz" lIns="94725" tIns="47362" rIns="94725" bIns="47362" rtlCol="0" anchor="b"/>
          <a:lstStyle>
            <a:lvl1pPr algn="r">
              <a:defRPr sz="1200"/>
            </a:lvl1pPr>
          </a:lstStyle>
          <a:p>
            <a:fld id="{838C0B60-E7A7-4CE2-8107-924D2AB605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1F547-053B-4B8C-A8E7-728720D3BDE3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B9CDD65-D768-4995-B0BE-83EFF07EA9D0}" type="datetimeFigureOut">
              <a:rPr lang="zh-TW" altLang="en-US" smtClean="0"/>
              <a:pPr/>
              <a:t>2024/9/12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CFA0EC6A-E796-43F9-B178-C4B2AF669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888.png"/>
          <p:cNvPicPr>
            <a:picLocks noChangeAspect="1"/>
          </p:cNvPicPr>
          <p:nvPr userDrawn="1"/>
        </p:nvPicPr>
        <p:blipFill>
          <a:blip r:embed="rId13"/>
          <a:srcRect b="4539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4884" y="8643966"/>
            <a:ext cx="20002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142900" y="8587615"/>
            <a:ext cx="3429024" cy="556417"/>
          </a:xfrm>
          <a:prstGeom prst="rect">
            <a:avLst/>
          </a:prstGeom>
          <a:noFill/>
        </p:spPr>
        <p:txBody>
          <a:bodyPr wrap="square" lIns="276716" tIns="138358" rIns="276716" bIns="138358">
            <a:spAutoFit/>
          </a:bodyPr>
          <a:lstStyle/>
          <a:p>
            <a:pPr algn="ctr">
              <a:defRPr/>
            </a:pPr>
            <a:r>
              <a:rPr lang="zh-TW" altLang="en-US" sz="1800" b="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溫馨 安心 創新 </a:t>
            </a:r>
            <a:r>
              <a:rPr lang="zh-TW" altLang="en-US" sz="1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便捷</a:t>
            </a:r>
            <a:r>
              <a:rPr lang="zh-TW" altLang="en-US" sz="1800" b="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精實</a:t>
            </a:r>
            <a:endParaRPr lang="zh-TW" altLang="en-US" sz="1800" b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000372" y="2285983"/>
            <a:ext cx="3857628" cy="62865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emf"/><Relationship Id="rId5" Type="http://schemas.openxmlformats.org/officeDocument/2006/relationships/diagramQuickStyle" Target="../diagrams/quickStyle1.xml"/><Relationship Id="rId10" Type="http://schemas.openxmlformats.org/officeDocument/2006/relationships/package" Target="../embeddings/Microsoft_Excel____1.xlsx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95399989"/>
              </p:ext>
            </p:extLst>
          </p:nvPr>
        </p:nvGraphicFramePr>
        <p:xfrm>
          <a:off x="0" y="2237336"/>
          <a:ext cx="7343391" cy="587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27332" y="252560"/>
            <a:ext cx="361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tabLst>
                <a:tab pos="85725" algn="l"/>
              </a:tabLst>
              <a:defRPr/>
            </a:pPr>
            <a:r>
              <a:rPr lang="zh-TW" altLang="en-US" sz="2000" b="1" i="1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用愛傳承護理 擁抱護理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874382" y="8779786"/>
            <a:ext cx="2235200" cy="342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fontAlgn="ctr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護理科 </a:t>
            </a:r>
            <a:r>
              <a:rPr lang="zh-TW" altLang="en-US" sz="12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5407</a:t>
            </a:r>
            <a:endParaRPr lang="en-US" altLang="zh-TW" sz="12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ctr" hangingPunct="1">
              <a:defRPr/>
            </a:pPr>
            <a:r>
              <a:rPr lang="en-US" altLang="zh-TW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ctr" hangingPunct="1"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 rot="447152" flipH="1">
            <a:off x="3419508" y="828283"/>
            <a:ext cx="1187279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70000"/>
              </a:lnSpc>
              <a:tabLst>
                <a:tab pos="85725" algn="l"/>
              </a:tabLst>
              <a:defRPr sz="400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defRPr>
            </a:lvl1pPr>
          </a:lstStyle>
          <a:p>
            <a:r>
              <a:rPr lang="zh-TW" altLang="en-US" sz="13800" dirty="0" smtClean="0">
                <a:solidFill>
                  <a:srgbClr val="FF0000"/>
                </a:solidFill>
              </a:rPr>
              <a:t>薪</a:t>
            </a:r>
            <a:endParaRPr lang="zh-TW" altLang="en-US" sz="13800" dirty="0">
              <a:solidFill>
                <a:srgbClr val="FF0000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 rot="416603">
            <a:off x="1820075" y="604488"/>
            <a:ext cx="1054173" cy="12427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tabLst>
                <a:tab pos="85725" algn="l"/>
              </a:tabLst>
            </a:pPr>
            <a:r>
              <a:rPr lang="zh-TW" altLang="en-US" sz="7200" dirty="0" smtClean="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rPr>
              <a:t>從</a:t>
            </a:r>
            <a:endParaRPr lang="zh-TW" altLang="en-US" sz="7200" dirty="0">
              <a:solidFill>
                <a:schemeClr val="bg1"/>
              </a:solidFill>
              <a:latin typeface="新造中特毛楷" pitchFamily="49" charset="-120"/>
              <a:ea typeface="文鼎超黑" pitchFamily="49" charset="-120"/>
              <a:cs typeface="新造中特毛楷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598068" y="1475656"/>
            <a:ext cx="999284" cy="10585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tabLst>
                <a:tab pos="85725" algn="l"/>
              </a:tabLst>
            </a:pPr>
            <a:r>
              <a:rPr lang="zh-TW" altLang="en-US" sz="5400" dirty="0" smtClean="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rPr>
              <a:t>您</a:t>
            </a:r>
            <a:endParaRPr lang="zh-TW" altLang="en-US" sz="5400" dirty="0">
              <a:solidFill>
                <a:schemeClr val="bg1"/>
              </a:solidFill>
              <a:latin typeface="新造中特毛楷" pitchFamily="49" charset="-120"/>
              <a:ea typeface="文鼎超黑" pitchFamily="49" charset="-120"/>
              <a:cs typeface="新造中特毛楷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805329" y="219066"/>
            <a:ext cx="938276" cy="12361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tabLst>
                <a:tab pos="85725" algn="l"/>
              </a:tabLst>
            </a:pPr>
            <a:r>
              <a:rPr lang="zh-TW" altLang="en-US" sz="5400" dirty="0" smtClean="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rPr>
              <a:t>尋</a:t>
            </a:r>
            <a:endParaRPr lang="zh-TW" altLang="en-US" sz="5400" dirty="0">
              <a:solidFill>
                <a:schemeClr val="bg1"/>
              </a:solidFill>
              <a:latin typeface="新造中特毛楷" pitchFamily="49" charset="-120"/>
              <a:ea typeface="文鼎超黑" pitchFamily="49" charset="-120"/>
              <a:cs typeface="新造中特毛楷" pitchFamily="49" charset="-120"/>
            </a:endParaRPr>
          </a:p>
        </p:txBody>
      </p:sp>
      <p:grpSp>
        <p:nvGrpSpPr>
          <p:cNvPr id="21" name="Group 37">
            <a:extLst>
              <a:ext uri="{FF2B5EF4-FFF2-40B4-BE49-F238E27FC236}">
                <a16:creationId xmlns=""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303152" y="439929"/>
            <a:ext cx="1445668" cy="1686546"/>
            <a:chOff x="1130676" y="2793247"/>
            <a:chExt cx="3431456" cy="3443848"/>
          </a:xfrm>
        </p:grpSpPr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3" name="Rounded Rectangle 18">
              <a:extLst>
                <a:ext uri="{FF2B5EF4-FFF2-40B4-BE49-F238E27FC236}">
                  <a16:creationId xmlns=""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Freeform 15">
              <a:extLst>
                <a:ext uri="{FF2B5EF4-FFF2-40B4-BE49-F238E27FC236}">
                  <a16:creationId xmlns=""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3" y="1140564"/>
            <a:ext cx="3285997" cy="1435141"/>
          </a:xfrm>
          <a:prstGeom prst="rect">
            <a:avLst/>
          </a:prstGeom>
        </p:spPr>
      </p:pic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65652"/>
              </p:ext>
            </p:extLst>
          </p:nvPr>
        </p:nvGraphicFramePr>
        <p:xfrm>
          <a:off x="2642665" y="6660232"/>
          <a:ext cx="34385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工作表" r:id="rId10" imgW="3438456" imgH="1857327" progId="Excel.Sheet.12">
                  <p:embed/>
                </p:oleObj>
              </mc:Choice>
              <mc:Fallback>
                <p:oleObj name="工作表" r:id="rId10" imgW="3438456" imgH="18573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2665" y="6660232"/>
                        <a:ext cx="3438525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7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資料庫圖表 109"/>
          <p:cNvGraphicFramePr/>
          <p:nvPr>
            <p:extLst>
              <p:ext uri="{D42A27DB-BD31-4B8C-83A1-F6EECF244321}">
                <p14:modId xmlns:p14="http://schemas.microsoft.com/office/powerpoint/2010/main" val="558552716"/>
              </p:ext>
            </p:extLst>
          </p:nvPr>
        </p:nvGraphicFramePr>
        <p:xfrm>
          <a:off x="-2714875" y="3533138"/>
          <a:ext cx="10262360" cy="526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735171" y="152272"/>
            <a:ext cx="361833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tabLst>
                <a:tab pos="85725" algn="l"/>
              </a:tabLst>
              <a:defRPr/>
            </a:pPr>
            <a:r>
              <a:rPr lang="zh-TW" altLang="en-US" sz="2400" b="1" i="1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用愛傳承護理 擁抱護理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3069753" y="8783374"/>
            <a:ext cx="2235200" cy="342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fontAlgn="ctr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護理科 </a:t>
            </a:r>
            <a:r>
              <a:rPr lang="zh-TW" altLang="en-US" sz="12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2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5407</a:t>
            </a:r>
            <a:endParaRPr lang="en-US" altLang="zh-TW" sz="12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ctr" hangingPunct="1">
              <a:defRPr/>
            </a:pPr>
            <a:r>
              <a:rPr lang="en-US" altLang="zh-TW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ctr" hangingPunct="1"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1" name="群組 110"/>
          <p:cNvGrpSpPr/>
          <p:nvPr/>
        </p:nvGrpSpPr>
        <p:grpSpPr>
          <a:xfrm>
            <a:off x="1412776" y="503138"/>
            <a:ext cx="5310348" cy="2700132"/>
            <a:chOff x="55000" y="758159"/>
            <a:chExt cx="6735923" cy="5144827"/>
          </a:xfrm>
        </p:grpSpPr>
        <p:grpSp>
          <p:nvGrpSpPr>
            <p:cNvPr id="112" name="群組 111"/>
            <p:cNvGrpSpPr/>
            <p:nvPr/>
          </p:nvGrpSpPr>
          <p:grpSpPr>
            <a:xfrm>
              <a:off x="55000" y="758159"/>
              <a:ext cx="6735923" cy="5144827"/>
              <a:chOff x="0" y="179512"/>
              <a:chExt cx="6858000" cy="4248472"/>
            </a:xfrm>
          </p:grpSpPr>
          <p:sp>
            <p:nvSpPr>
              <p:cNvPr id="114" name="圓角矩形 113"/>
              <p:cNvSpPr/>
              <p:nvPr/>
            </p:nvSpPr>
            <p:spPr>
              <a:xfrm>
                <a:off x="0" y="179512"/>
                <a:ext cx="6858000" cy="4248472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5" name="橢圓 114"/>
              <p:cNvSpPr/>
              <p:nvPr/>
            </p:nvSpPr>
            <p:spPr>
              <a:xfrm>
                <a:off x="188642" y="336232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16" name="橢圓 115"/>
              <p:cNvSpPr/>
              <p:nvPr/>
            </p:nvSpPr>
            <p:spPr>
              <a:xfrm>
                <a:off x="1143386" y="309393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17" name="橢圓 116"/>
              <p:cNvSpPr/>
              <p:nvPr/>
            </p:nvSpPr>
            <p:spPr>
              <a:xfrm>
                <a:off x="1121257" y="1679429"/>
                <a:ext cx="845821" cy="11246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800" dirty="0">
                  <a:solidFill>
                    <a:schemeClr val="bg1">
                      <a:lumMod val="50000"/>
                    </a:schemeClr>
                  </a:solidFill>
                  <a:latin typeface="華康雅風體W3" panose="03000309000000000000" pitchFamily="65" charset="-120"/>
                  <a:ea typeface="華康雅風體W3" panose="03000309000000000000" pitchFamily="65" charset="-120"/>
                  <a:cs typeface="新造中特毛楷" pitchFamily="49" charset="-120"/>
                </a:endParaRPr>
              </a:p>
            </p:txBody>
          </p:sp>
          <p:sp>
            <p:nvSpPr>
              <p:cNvPr id="118" name="橢圓 117"/>
              <p:cNvSpPr/>
              <p:nvPr/>
            </p:nvSpPr>
            <p:spPr>
              <a:xfrm>
                <a:off x="1143387" y="32443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19" name="橢圓 118"/>
              <p:cNvSpPr/>
              <p:nvPr/>
            </p:nvSpPr>
            <p:spPr>
              <a:xfrm>
                <a:off x="188641" y="1718014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800" dirty="0">
                  <a:solidFill>
                    <a:schemeClr val="bg1">
                      <a:lumMod val="50000"/>
                    </a:schemeClr>
                  </a:solidFill>
                  <a:latin typeface="華康雅風體W3" panose="03000309000000000000" pitchFamily="65" charset="-120"/>
                  <a:ea typeface="華康雅風體W3" panose="03000309000000000000" pitchFamily="65" charset="-120"/>
                  <a:cs typeface="新造中特毛楷" pitchFamily="49" charset="-120"/>
                </a:endParaRPr>
              </a:p>
            </p:txBody>
          </p:sp>
          <p:sp>
            <p:nvSpPr>
              <p:cNvPr id="120" name="橢圓 119"/>
              <p:cNvSpPr/>
              <p:nvPr/>
            </p:nvSpPr>
            <p:spPr>
              <a:xfrm>
                <a:off x="188640" y="309393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1" name="橢圓 120"/>
              <p:cNvSpPr/>
              <p:nvPr/>
            </p:nvSpPr>
            <p:spPr>
              <a:xfrm>
                <a:off x="1287403" y="556597"/>
                <a:ext cx="565772" cy="60251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22" name="橢圓 121"/>
              <p:cNvSpPr/>
              <p:nvPr/>
            </p:nvSpPr>
            <p:spPr>
              <a:xfrm>
                <a:off x="2061218" y="335324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3" name="橢圓 122"/>
              <p:cNvSpPr/>
              <p:nvPr/>
            </p:nvSpPr>
            <p:spPr>
              <a:xfrm>
                <a:off x="3015962" y="30930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4" name="橢圓 123"/>
              <p:cNvSpPr/>
              <p:nvPr/>
            </p:nvSpPr>
            <p:spPr>
              <a:xfrm>
                <a:off x="2993834" y="1717107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4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5" name="橢圓 124"/>
              <p:cNvSpPr/>
              <p:nvPr/>
            </p:nvSpPr>
            <p:spPr>
              <a:xfrm>
                <a:off x="3015594" y="269255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6" name="橢圓 125"/>
              <p:cNvSpPr/>
              <p:nvPr/>
            </p:nvSpPr>
            <p:spPr>
              <a:xfrm>
                <a:off x="2061217" y="171710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4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7" name="橢圓 126"/>
              <p:cNvSpPr/>
              <p:nvPr/>
            </p:nvSpPr>
            <p:spPr>
              <a:xfrm>
                <a:off x="2061216" y="30930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8" name="橢圓 127"/>
              <p:cNvSpPr/>
              <p:nvPr/>
            </p:nvSpPr>
            <p:spPr>
              <a:xfrm>
                <a:off x="3933426" y="335324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29" name="橢圓 128"/>
              <p:cNvSpPr/>
              <p:nvPr/>
            </p:nvSpPr>
            <p:spPr>
              <a:xfrm>
                <a:off x="4888170" y="30930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0" name="橢圓 129"/>
              <p:cNvSpPr/>
              <p:nvPr/>
            </p:nvSpPr>
            <p:spPr>
              <a:xfrm>
                <a:off x="4866041" y="171710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4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1" name="橢圓 130"/>
              <p:cNvSpPr/>
              <p:nvPr/>
            </p:nvSpPr>
            <p:spPr>
              <a:xfrm>
                <a:off x="4888171" y="3235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2" name="橢圓 131"/>
              <p:cNvSpPr/>
              <p:nvPr/>
            </p:nvSpPr>
            <p:spPr>
              <a:xfrm>
                <a:off x="3933425" y="1667287"/>
                <a:ext cx="845821" cy="113589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4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3" name="橢圓 132"/>
              <p:cNvSpPr/>
              <p:nvPr/>
            </p:nvSpPr>
            <p:spPr>
              <a:xfrm>
                <a:off x="3933424" y="30930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4" name="橢圓 133"/>
              <p:cNvSpPr/>
              <p:nvPr/>
            </p:nvSpPr>
            <p:spPr>
              <a:xfrm>
                <a:off x="5870973" y="335324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5" name="橢圓 134"/>
              <p:cNvSpPr/>
              <p:nvPr/>
            </p:nvSpPr>
            <p:spPr>
              <a:xfrm>
                <a:off x="5870972" y="1717106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24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6" name="橢圓 135"/>
              <p:cNvSpPr/>
              <p:nvPr/>
            </p:nvSpPr>
            <p:spPr>
              <a:xfrm>
                <a:off x="5870971" y="3093028"/>
                <a:ext cx="845821" cy="108607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  <a:tabLst>
                    <a:tab pos="85725" algn="l"/>
                  </a:tabLst>
                </a:pPr>
                <a:endParaRPr lang="zh-TW" altLang="en-US" sz="7200" dirty="0">
                  <a:solidFill>
                    <a:schemeClr val="bg1">
                      <a:lumMod val="50000"/>
                    </a:schemeClr>
                  </a:solidFill>
                  <a:latin typeface="新造中特毛楷" pitchFamily="49" charset="-120"/>
                  <a:ea typeface="文鼎超黑" pitchFamily="49" charset="-120"/>
                  <a:cs typeface="新造中特毛楷" pitchFamily="49" charset="-120"/>
                </a:endParaRPr>
              </a:p>
            </p:txBody>
          </p:sp>
          <p:sp>
            <p:nvSpPr>
              <p:cNvPr id="137" name="橢圓 136"/>
              <p:cNvSpPr/>
              <p:nvPr/>
            </p:nvSpPr>
            <p:spPr>
              <a:xfrm>
                <a:off x="2201240" y="570603"/>
                <a:ext cx="565772" cy="616219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8" name="橢圓 137"/>
              <p:cNvSpPr/>
              <p:nvPr/>
            </p:nvSpPr>
            <p:spPr>
              <a:xfrm>
                <a:off x="3192175" y="544279"/>
                <a:ext cx="565772" cy="616219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9" name="橢圓 138"/>
              <p:cNvSpPr/>
              <p:nvPr/>
            </p:nvSpPr>
            <p:spPr>
              <a:xfrm>
                <a:off x="4073448" y="532407"/>
                <a:ext cx="565772" cy="616219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0" name="橢圓 139"/>
              <p:cNvSpPr/>
              <p:nvPr/>
            </p:nvSpPr>
            <p:spPr>
              <a:xfrm>
                <a:off x="5015210" y="542563"/>
                <a:ext cx="565772" cy="616219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1" name="橢圓 140"/>
              <p:cNvSpPr/>
              <p:nvPr/>
            </p:nvSpPr>
            <p:spPr>
              <a:xfrm>
                <a:off x="6010995" y="538396"/>
                <a:ext cx="565772" cy="616219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</p:grpSp>
        <p:sp>
          <p:nvSpPr>
            <p:cNvPr id="113" name="橢圓 112"/>
            <p:cNvSpPr/>
            <p:nvPr/>
          </p:nvSpPr>
          <p:spPr>
            <a:xfrm>
              <a:off x="357398" y="1288919"/>
              <a:ext cx="501074" cy="746231"/>
            </a:xfrm>
            <a:prstGeom prst="ellipse">
              <a:avLst/>
            </a:prstGeom>
            <a:blipFill rotWithShape="0"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2" name="Group 37">
            <a:extLst>
              <a:ext uri="{FF2B5EF4-FFF2-40B4-BE49-F238E27FC236}">
                <a16:creationId xmlns=""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128576" y="1280715"/>
            <a:ext cx="1412733" cy="2122433"/>
            <a:chOff x="1130676" y="2793247"/>
            <a:chExt cx="3431456" cy="3443848"/>
          </a:xfrm>
        </p:grpSpPr>
        <p:sp>
          <p:nvSpPr>
            <p:cNvPr id="143" name="Freeform 18">
              <a:extLst>
                <a:ext uri="{FF2B5EF4-FFF2-40B4-BE49-F238E27FC236}">
                  <a16:creationId xmlns=""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4" name="Rounded Rectangle 18">
              <a:extLst>
                <a:ext uri="{FF2B5EF4-FFF2-40B4-BE49-F238E27FC236}">
                  <a16:creationId xmlns=""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=""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=""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=""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=""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0" name="文字方塊 149"/>
          <p:cNvSpPr txBox="1"/>
          <p:nvPr/>
        </p:nvSpPr>
        <p:spPr>
          <a:xfrm flipH="1">
            <a:off x="1646587" y="1656085"/>
            <a:ext cx="4227406" cy="137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70000"/>
              </a:lnSpc>
              <a:tabLst>
                <a:tab pos="85725" algn="l"/>
              </a:tabLst>
              <a:defRPr sz="400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defRPr>
            </a:lvl1pPr>
          </a:lstStyle>
          <a:p>
            <a:r>
              <a:rPr lang="zh-TW" altLang="en-US" sz="11500" dirty="0">
                <a:solidFill>
                  <a:srgbClr val="FF0000"/>
                </a:solidFill>
              </a:rPr>
              <a:t>薪</a:t>
            </a:r>
          </a:p>
        </p:txBody>
      </p:sp>
      <p:sp>
        <p:nvSpPr>
          <p:cNvPr id="151" name="文字方塊 150"/>
          <p:cNvSpPr txBox="1"/>
          <p:nvPr/>
        </p:nvSpPr>
        <p:spPr>
          <a:xfrm flipH="1">
            <a:off x="399122" y="1734716"/>
            <a:ext cx="3704495" cy="9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70000"/>
              </a:lnSpc>
              <a:tabLst>
                <a:tab pos="85725" algn="l"/>
              </a:tabLst>
              <a:defRPr sz="400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defRPr>
            </a:lvl1pPr>
          </a:lstStyle>
          <a:p>
            <a:r>
              <a:rPr lang="zh-TW" altLang="en-US" sz="8000" dirty="0">
                <a:solidFill>
                  <a:srgbClr val="00B050"/>
                </a:solidFill>
              </a:rPr>
              <a:t>從</a:t>
            </a:r>
          </a:p>
        </p:txBody>
      </p:sp>
      <p:sp>
        <p:nvSpPr>
          <p:cNvPr id="153" name="文字方塊 152"/>
          <p:cNvSpPr txBox="1"/>
          <p:nvPr/>
        </p:nvSpPr>
        <p:spPr>
          <a:xfrm rot="20977511" flipH="1">
            <a:off x="3935629" y="1965211"/>
            <a:ext cx="4227406" cy="35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70000"/>
              </a:lnSpc>
              <a:tabLst>
                <a:tab pos="85725" algn="l"/>
              </a:tabLst>
              <a:defRPr sz="400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defRPr>
            </a:lvl1pPr>
          </a:lstStyle>
          <a:p>
            <a:r>
              <a:rPr lang="zh-TW" altLang="en-US" sz="7200" dirty="0">
                <a:solidFill>
                  <a:srgbClr val="9900FF"/>
                </a:solidFill>
              </a:rPr>
              <a:t>您</a:t>
            </a:r>
          </a:p>
        </p:txBody>
      </p:sp>
      <p:sp>
        <p:nvSpPr>
          <p:cNvPr id="154" name="文字方塊 153"/>
          <p:cNvSpPr txBox="1"/>
          <p:nvPr/>
        </p:nvSpPr>
        <p:spPr>
          <a:xfrm flipH="1">
            <a:off x="3008835" y="1811315"/>
            <a:ext cx="4227406" cy="8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lnSpc>
                <a:spcPct val="70000"/>
              </a:lnSpc>
              <a:tabLst>
                <a:tab pos="85725" algn="l"/>
              </a:tabLst>
              <a:defRPr sz="4000">
                <a:solidFill>
                  <a:schemeClr val="bg1"/>
                </a:solidFill>
                <a:latin typeface="新造中特毛楷" pitchFamily="49" charset="-120"/>
                <a:ea typeface="文鼎超黑" pitchFamily="49" charset="-120"/>
                <a:cs typeface="新造中特毛楷" pitchFamily="49" charset="-120"/>
              </a:defRPr>
            </a:lvl1pPr>
          </a:lstStyle>
          <a:p>
            <a:r>
              <a:rPr lang="zh-TW" altLang="en-US" sz="7200" dirty="0" smtClean="0">
                <a:solidFill>
                  <a:schemeClr val="accent5">
                    <a:lumMod val="75000"/>
                  </a:schemeClr>
                </a:solidFill>
              </a:rPr>
              <a:t>尋</a:t>
            </a:r>
            <a:endParaRPr lang="zh-TW" alt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57" name="資料庫圖表 156"/>
          <p:cNvGraphicFramePr/>
          <p:nvPr>
            <p:extLst>
              <p:ext uri="{D42A27DB-BD31-4B8C-83A1-F6EECF244321}">
                <p14:modId xmlns:p14="http://schemas.microsoft.com/office/powerpoint/2010/main" val="3606405186"/>
              </p:ext>
            </p:extLst>
          </p:nvPr>
        </p:nvGraphicFramePr>
        <p:xfrm>
          <a:off x="5238074" y="6034463"/>
          <a:ext cx="1649607" cy="21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十字形 1"/>
          <p:cNvSpPr/>
          <p:nvPr/>
        </p:nvSpPr>
        <p:spPr>
          <a:xfrm>
            <a:off x="2175090" y="881896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十字形 53"/>
          <p:cNvSpPr/>
          <p:nvPr/>
        </p:nvSpPr>
        <p:spPr>
          <a:xfrm>
            <a:off x="2847330" y="843189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十字形 54"/>
          <p:cNvSpPr/>
          <p:nvPr/>
        </p:nvSpPr>
        <p:spPr>
          <a:xfrm>
            <a:off x="3627061" y="870562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十字形 55"/>
          <p:cNvSpPr/>
          <p:nvPr/>
        </p:nvSpPr>
        <p:spPr>
          <a:xfrm>
            <a:off x="4366262" y="810315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十字形 56"/>
          <p:cNvSpPr/>
          <p:nvPr/>
        </p:nvSpPr>
        <p:spPr>
          <a:xfrm>
            <a:off x="5078041" y="836423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十字形 57"/>
          <p:cNvSpPr/>
          <p:nvPr/>
        </p:nvSpPr>
        <p:spPr>
          <a:xfrm>
            <a:off x="5857545" y="841144"/>
            <a:ext cx="195860" cy="22248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2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2656" y="580622"/>
            <a:ext cx="6192688" cy="12758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r>
              <a:rPr lang="en-US" altLang="zh-TW" sz="4400" b="1" i="1" dirty="0" smtClean="0">
                <a:ln>
                  <a:solidFill>
                    <a:schemeClr val="tx2"/>
                  </a:solidFill>
                </a:ln>
                <a:solidFill>
                  <a:srgbClr val="66FF33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“</a:t>
            </a:r>
            <a:r>
              <a:rPr lang="zh-TW" altLang="en-US" sz="4400" b="1" i="1" dirty="0" smtClean="0">
                <a:ln>
                  <a:solidFill>
                    <a:schemeClr val="tx2"/>
                  </a:solidFill>
                </a:ln>
                <a:solidFill>
                  <a:srgbClr val="66FF33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最後一哩學程</a:t>
            </a:r>
            <a:r>
              <a:rPr lang="en-US" altLang="zh-TW" sz="4400" b="1" i="1" dirty="0" smtClean="0">
                <a:ln>
                  <a:solidFill>
                    <a:schemeClr val="tx2"/>
                  </a:solidFill>
                </a:ln>
                <a:solidFill>
                  <a:srgbClr val="66FF33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"</a:t>
            </a:r>
            <a:r>
              <a:rPr lang="zh-TW" altLang="en-US" sz="4400" b="1" i="1" dirty="0" smtClean="0">
                <a:ln>
                  <a:solidFill>
                    <a:schemeClr val="tx2"/>
                  </a:solidFill>
                </a:ln>
                <a:solidFill>
                  <a:srgbClr val="66FF33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招您來</a:t>
            </a:r>
            <a:r>
              <a:rPr lang="en-US" altLang="zh-TW" sz="4400" b="1" i="1" dirty="0" smtClean="0">
                <a:ln>
                  <a:solidFill>
                    <a:schemeClr val="tx2"/>
                  </a:solidFill>
                </a:ln>
                <a:solidFill>
                  <a:srgbClr val="66FF33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!!!</a:t>
            </a:r>
            <a:endParaRPr lang="zh-TW" altLang="en-US" sz="4400" b="1" i="1" dirty="0">
              <a:ln>
                <a:solidFill>
                  <a:schemeClr val="tx2"/>
                </a:solidFill>
              </a:ln>
              <a:solidFill>
                <a:srgbClr val="66FF33"/>
              </a:solidFill>
              <a:latin typeface="SetoFont" panose="02000600000000000000" pitchFamily="2" charset="-120"/>
              <a:ea typeface="SetoFont" panose="02000600000000000000" pitchFamily="2" charset="-120"/>
              <a:cs typeface="SetoFont" panose="02000600000000000000" pitchFamily="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068960" y="84232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991276" y="860794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負責單位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護理科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:540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600" y="1967208"/>
            <a:ext cx="6115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85725" algn="l"/>
              </a:tabLst>
              <a:defRPr/>
            </a:pPr>
            <a:r>
              <a:rPr lang="zh-TW" altLang="en-US" sz="4000" b="1" i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本院實習之「最後一哩」護理學生，於畢業後即本院就職者，到職後給予獎勵金約</a:t>
            </a:r>
            <a:r>
              <a:rPr lang="en-US" altLang="zh-TW" sz="4000" b="1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9,000</a:t>
            </a:r>
            <a:r>
              <a:rPr lang="zh-TW" altLang="en-US" sz="4000" b="1" i="1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元，以資鼓勵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4211960"/>
            <a:ext cx="4210920" cy="48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899592"/>
            <a:ext cx="6172200" cy="990592"/>
          </a:xfrm>
          <a:solidFill>
            <a:srgbClr val="FFC000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醫院歡迎你加入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191"/>
            <a:ext cx="6858000" cy="52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7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79" y="2163511"/>
            <a:ext cx="6858000" cy="5320481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42900" y="899592"/>
            <a:ext cx="6172200" cy="990592"/>
          </a:xfrm>
          <a:solidFill>
            <a:srgbClr val="FFC000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醫院歡迎你加入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8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288</Words>
  <Application>Microsoft Office PowerPoint</Application>
  <PresentationFormat>如螢幕大小 (4:3)</PresentationFormat>
  <Paragraphs>59</Paragraphs>
  <Slides>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9" baseType="lpstr">
      <vt:lpstr>맑은 고딕</vt:lpstr>
      <vt:lpstr>SetoFont</vt:lpstr>
      <vt:lpstr>Taipei Sans TC Beta</vt:lpstr>
      <vt:lpstr>文鼎中鋼筆行楷</vt:lpstr>
      <vt:lpstr>文鼎超黑</vt:lpstr>
      <vt:lpstr>華康雅風體W3</vt:lpstr>
      <vt:lpstr>微軟正黑體</vt:lpstr>
      <vt:lpstr>新細明體</vt:lpstr>
      <vt:lpstr>新造中特毛楷</vt:lpstr>
      <vt:lpstr>標楷體</vt:lpstr>
      <vt:lpstr>Arial</vt:lpstr>
      <vt:lpstr>Calibri</vt:lpstr>
      <vt:lpstr>Office 佈景主題</vt:lpstr>
      <vt:lpstr>工作表</vt:lpstr>
      <vt:lpstr>PowerPoint 簡報</vt:lpstr>
      <vt:lpstr>PowerPoint 簡報</vt:lpstr>
      <vt:lpstr>PowerPoint 簡報</vt:lpstr>
      <vt:lpstr>臺中醫院歡迎你加入</vt:lpstr>
      <vt:lpstr>臺中醫院歡迎你加入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hmisa</dc:creator>
  <cp:lastModifiedBy>hmisa</cp:lastModifiedBy>
  <cp:revision>190</cp:revision>
  <cp:lastPrinted>2024-01-11T02:43:05Z</cp:lastPrinted>
  <dcterms:created xsi:type="dcterms:W3CDTF">2018-04-16T05:49:27Z</dcterms:created>
  <dcterms:modified xsi:type="dcterms:W3CDTF">2024-09-12T08:20:37Z</dcterms:modified>
</cp:coreProperties>
</file>