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Microsoft JhengHei" pitchFamily="34" charset="-120"/>
      <p:regular r:id="rId8"/>
      <p:bold r:id="rId9"/>
    </p:embeddedFont>
    <p:embeddedFont>
      <p:font typeface="Arial Black" pitchFamily="34" charset="0"/>
      <p:bold r:id="rId10"/>
    </p:embeddedFont>
    <p:embeddedFont>
      <p:font typeface="Aharoni" charset="-79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9lLFIVjI+KmxPlQg3ZB1O5Y+l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79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552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407980"/>
            <a:ext cx="6858000" cy="4697400"/>
          </a:xfrm>
          <a:prstGeom prst="rect">
            <a:avLst/>
          </a:prstGeom>
          <a:solidFill>
            <a:srgbClr val="234EC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729500" y="-243500"/>
            <a:ext cx="1926900" cy="1977300"/>
          </a:xfrm>
          <a:prstGeom prst="diamond">
            <a:avLst/>
          </a:prstGeom>
          <a:noFill/>
          <a:ln w="76200" cap="flat" cmpd="sng">
            <a:solidFill>
              <a:srgbClr val="FA7262">
                <a:alpha val="6980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rot="5400000">
            <a:off x="384300" y="-877649"/>
            <a:ext cx="4295400" cy="5164200"/>
          </a:xfrm>
          <a:prstGeom prst="rtTriangle">
            <a:avLst/>
          </a:prstGeom>
          <a:solidFill>
            <a:srgbClr val="F7C94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28003" y="3390275"/>
            <a:ext cx="6913388" cy="6515725"/>
          </a:xfrm>
          <a:prstGeom prst="rect">
            <a:avLst/>
          </a:prstGeom>
          <a:solidFill>
            <a:srgbClr val="FFFCBD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23163" y="1729027"/>
            <a:ext cx="5659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</a:t>
            </a:r>
            <a:r>
              <a:rPr lang="zh-TW" sz="36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</a:t>
            </a:r>
            <a:r>
              <a:rPr lang="zh-TW" sz="36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榮總嘉義暨灣橋分院</a:t>
            </a:r>
            <a:endParaRPr dirty="0"/>
          </a:p>
        </p:txBody>
      </p:sp>
      <p:sp>
        <p:nvSpPr>
          <p:cNvPr id="89" name="Google Shape;89;p1"/>
          <p:cNvSpPr/>
          <p:nvPr/>
        </p:nvSpPr>
        <p:spPr>
          <a:xfrm rot="-2171541">
            <a:off x="-91614" y="1687375"/>
            <a:ext cx="1968678" cy="186312"/>
          </a:xfrm>
          <a:prstGeom prst="roundRect">
            <a:avLst>
              <a:gd name="adj" fmla="val 16667"/>
            </a:avLst>
          </a:prstGeom>
          <a:solidFill>
            <a:srgbClr val="3B5E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 rot="-2042044">
            <a:off x="2084977" y="333465"/>
            <a:ext cx="2757797" cy="52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rgbClr val="395FED"/>
                </a:solidFill>
                <a:latin typeface="Arial Black"/>
                <a:ea typeface="Arial Black"/>
                <a:cs typeface="Arial Black"/>
                <a:sym typeface="Arial Black"/>
              </a:rPr>
              <a:t>   要的</a:t>
            </a:r>
            <a:r>
              <a:rPr lang="zh-TW" sz="2800" b="1" dirty="0">
                <a:solidFill>
                  <a:srgbClr val="395FED"/>
                </a:solidFill>
                <a:latin typeface="Aharoni"/>
                <a:ea typeface="Aharoni"/>
                <a:cs typeface="Aharoni"/>
                <a:sym typeface="Aharoni"/>
              </a:rPr>
              <a:t>就是</a:t>
            </a:r>
            <a:r>
              <a:rPr lang="zh-TW" sz="2800" b="1" dirty="0">
                <a:solidFill>
                  <a:srgbClr val="395FED"/>
                </a:solidFill>
                <a:latin typeface="Arial Black"/>
                <a:ea typeface="Arial Black"/>
                <a:cs typeface="Arial Black"/>
                <a:sym typeface="Arial Black"/>
              </a:rPr>
              <a:t>你！</a:t>
            </a:r>
            <a:endParaRPr dirty="0"/>
          </a:p>
        </p:txBody>
      </p:sp>
      <p:sp>
        <p:nvSpPr>
          <p:cNvPr id="91" name="Google Shape;91;p1"/>
          <p:cNvSpPr/>
          <p:nvPr/>
        </p:nvSpPr>
        <p:spPr>
          <a:xfrm rot="-2172117">
            <a:off x="-61833" y="294523"/>
            <a:ext cx="1122016" cy="252195"/>
          </a:xfrm>
          <a:prstGeom prst="roundRect">
            <a:avLst>
              <a:gd name="adj" fmla="val 16667"/>
            </a:avLst>
          </a:prstGeom>
          <a:solidFill>
            <a:srgbClr val="3B5EEF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0320">
            <a:off x="234340" y="521763"/>
            <a:ext cx="1013421" cy="10134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826575" y="216850"/>
            <a:ext cx="3522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護理師</a:t>
            </a:r>
            <a:endParaRPr sz="3200" b="1" dirty="0">
              <a:solidFill>
                <a:srgbClr val="FCCD3B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dirty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          </a:t>
            </a:r>
            <a:r>
              <a:rPr lang="zh-TW" sz="3200" b="1" dirty="0" smtClean="0">
                <a:solidFill>
                  <a:srgbClr val="FCCD3B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招募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20916" y="3584848"/>
            <a:ext cx="3407775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時</a:t>
            </a:r>
            <a:r>
              <a:rPr lang="zh-TW" sz="2400" b="1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薪</a:t>
            </a:r>
            <a:r>
              <a:rPr lang="zh-TW" sz="24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：</a:t>
            </a:r>
            <a:endParaRPr sz="2400" dirty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1.一般病房</a:t>
            </a:r>
            <a:r>
              <a:rPr 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：</a:t>
            </a:r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200</a:t>
            </a:r>
            <a:r>
              <a:rPr 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元</a:t>
            </a:r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/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時</a:t>
            </a:r>
            <a:endParaRPr sz="2400" dirty="0">
              <a:latin typeface="微軟正黑體" pitchFamily="34" charset="-120"/>
              <a:ea typeface="微軟正黑體" pitchFamily="34" charset="-12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2.特殊單位</a:t>
            </a:r>
            <a:r>
              <a:rPr 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：</a:t>
            </a:r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209</a:t>
            </a:r>
            <a:r>
              <a:rPr 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元</a:t>
            </a:r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/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時</a:t>
            </a:r>
            <a:endParaRPr lang="en-US" altLang="zh-TW" sz="24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  <a:p>
            <a:pPr lvl="0"/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3.</a:t>
            </a:r>
            <a:r>
              <a:rPr lang="zh-TW" altLang="en-US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門診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：</a:t>
            </a:r>
            <a:r>
              <a:rPr lang="en-US" altLang="zh-TW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183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元</a:t>
            </a:r>
            <a:r>
              <a:rPr lang="en-US" altLang="zh-TW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/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cs typeface="Microsoft JhengHei"/>
                <a:sym typeface="Microsoft JhengHei"/>
              </a:rPr>
              <a:t>時</a:t>
            </a:r>
            <a:endParaRPr lang="en-US" altLang="zh-TW" sz="24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cs typeface="Microsoft JhengHei"/>
              <a:sym typeface="Microsoft JhengHei"/>
            </a:endParaRPr>
          </a:p>
          <a:p>
            <a:pPr lvl="0"/>
            <a:r>
              <a:rPr lang="zh-TW" altLang="en-US" sz="2400" b="1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其他津貼與福利：</a:t>
            </a:r>
          </a:p>
          <a:p>
            <a:pPr lvl="0"/>
            <a:r>
              <a:rPr lang="en-US" altLang="zh-TW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1.</a:t>
            </a:r>
            <a:r>
              <a:rPr lang="zh-TW" altLang="en-US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遇國定假日，不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出勤</a:t>
            </a:r>
            <a:endParaRPr lang="en-US" altLang="zh-TW" sz="24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  <a:p>
            <a:pPr lvl="0"/>
            <a:r>
              <a:rPr lang="zh-TW" altLang="en-US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，</a:t>
            </a:r>
            <a:r>
              <a:rPr lang="zh-TW" altLang="en-US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仍發給</a:t>
            </a:r>
            <a:r>
              <a:rPr lang="en-US" altLang="zh-TW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8</a:t>
            </a:r>
            <a:r>
              <a:rPr lang="zh-TW" altLang="en-US" sz="24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小時</a:t>
            </a:r>
            <a:r>
              <a:rPr lang="zh-TW" altLang="en-US" sz="24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薪資</a:t>
            </a:r>
            <a:endParaRPr lang="zh-TW" altLang="en-US" sz="24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353983" y="3751258"/>
            <a:ext cx="3500850" cy="256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2</a:t>
            </a:r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.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休假依照勞基法給</a:t>
            </a:r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(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滿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半</a:t>
            </a:r>
            <a:endParaRPr lang="en-US" altLang="zh-TW" sz="23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  <a:p>
            <a:pPr lvl="0"/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 年</a:t>
            </a:r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3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天、滿一年</a:t>
            </a:r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7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天</a:t>
            </a:r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)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，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休</a:t>
            </a:r>
            <a:endParaRPr lang="en-US" altLang="zh-TW" sz="23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  <a:p>
            <a:pPr lvl="0"/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 假日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有給薪</a:t>
            </a:r>
          </a:p>
          <a:p>
            <a:pPr lvl="0"/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3</a:t>
            </a:r>
            <a:r>
              <a:rPr lang="en-US" altLang="zh-TW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.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每年發放年終獎金</a:t>
            </a:r>
            <a:endParaRPr lang="zh-TW" altLang="en-US" sz="2300" dirty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  <a:p>
            <a:pPr lvl="0"/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4.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依人員需求彈性排班</a:t>
            </a:r>
          </a:p>
          <a:p>
            <a:pPr lvl="0"/>
            <a:r>
              <a:rPr lang="en-US" altLang="zh-TW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5.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轉任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正職契約護理師優</a:t>
            </a:r>
            <a:endParaRPr lang="en-US" altLang="zh-TW" sz="2300" dirty="0" smtClean="0">
              <a:solidFill>
                <a:schemeClr val="dk1"/>
              </a:solidFill>
              <a:latin typeface="微軟正黑體" pitchFamily="34" charset="-120"/>
              <a:ea typeface="微軟正黑體" pitchFamily="34" charset="-120"/>
              <a:sym typeface="Microsoft JhengHei"/>
            </a:endParaRPr>
          </a:p>
          <a:p>
            <a:pPr lvl="0"/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</a:t>
            </a:r>
            <a:r>
              <a:rPr lang="zh-TW" altLang="en-US" sz="2300" dirty="0" smtClean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  先</a:t>
            </a:r>
            <a:r>
              <a:rPr lang="zh-TW" altLang="en-US" sz="2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Microsoft JhengHei"/>
              </a:rPr>
              <a:t>錄用</a:t>
            </a:r>
          </a:p>
        </p:txBody>
      </p:sp>
      <p:sp>
        <p:nvSpPr>
          <p:cNvPr id="100" name="Google Shape;100;p1"/>
          <p:cNvSpPr txBox="1"/>
          <p:nvPr/>
        </p:nvSpPr>
        <p:spPr>
          <a:xfrm>
            <a:off x="575100" y="6835789"/>
            <a:ext cx="608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599117"/>
              </p:ext>
            </p:extLst>
          </p:nvPr>
        </p:nvGraphicFramePr>
        <p:xfrm>
          <a:off x="1026353" y="6321152"/>
          <a:ext cx="5066943" cy="2442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3710"/>
                <a:gridCol w="2543233"/>
              </a:tblGrid>
              <a:tr h="504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嘉義分院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灣橋分院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8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</a:rPr>
                        <a:t>電子履歷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</a:rPr>
                        <a:t>電子履歷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08" y="7110334"/>
            <a:ext cx="1642642" cy="150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\\172.19.3.248\兩分院護理部各病房共用資料夾\嘉義分院護理部資料\行政組\2.行政組會議記錄.參閱版\112年1-12月會議記錄\嘉義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7110334"/>
            <a:ext cx="1703782" cy="146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249215" y="1028473"/>
            <a:ext cx="5456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4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契約部分工時護理師</a:t>
            </a:r>
            <a:endParaRPr lang="zh-TW" altLang="en-US" sz="44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Google Shape;97;p1"/>
          <p:cNvSpPr txBox="1"/>
          <p:nvPr/>
        </p:nvSpPr>
        <p:spPr>
          <a:xfrm>
            <a:off x="336882" y="8841432"/>
            <a:ext cx="626047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洽詢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1800" b="1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嘉義分院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：05</a:t>
            </a:r>
            <a:r>
              <a:rPr lang="zh-TW" sz="18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2359630</a:t>
            </a: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 2763</a:t>
            </a: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黃小姐</a:t>
            </a:r>
            <a:endParaRPr sz="1800" b="1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灣橋分院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：05</a:t>
            </a:r>
            <a:r>
              <a:rPr lang="zh-TW" sz="1800" b="1" dirty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2791072</a:t>
            </a: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</a:t>
            </a: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zh-TW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7303</a:t>
            </a:r>
            <a:r>
              <a:rPr lang="zh-TW" altLang="en-US" sz="1800" b="1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羅小姐</a:t>
            </a:r>
            <a:endParaRPr sz="1800" b="1" dirty="0">
              <a:solidFill>
                <a:schemeClr val="tx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1" y="-447600"/>
            <a:ext cx="6948446" cy="39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153</Words>
  <Application>Microsoft Office PowerPoint</Application>
  <PresentationFormat>A4 紙張 (210x297 公釐)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</vt:lpstr>
      <vt:lpstr>新細明體</vt:lpstr>
      <vt:lpstr>Calibri</vt:lpstr>
      <vt:lpstr>Microsoft JhengHei</vt:lpstr>
      <vt:lpstr>Times New Roman</vt:lpstr>
      <vt:lpstr>Arial Black</vt:lpstr>
      <vt:lpstr>Aharoni</vt:lpstr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博威 林</dc:creator>
  <cp:lastModifiedBy>CY_NURS_張凱玲</cp:lastModifiedBy>
  <cp:revision>41</cp:revision>
  <dcterms:created xsi:type="dcterms:W3CDTF">2023-01-20T12:22:49Z</dcterms:created>
  <dcterms:modified xsi:type="dcterms:W3CDTF">2024-12-03T02:39:57Z</dcterms:modified>
</cp:coreProperties>
</file>