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Microsoft JhengHei" pitchFamily="34" charset="-120"/>
      <p:regular r:id="rId8"/>
      <p:bold r:id="rId9"/>
    </p:embeddedFont>
    <p:embeddedFont>
      <p:font typeface="Arial Black" pitchFamily="34" charset="0"/>
      <p:bold r:id="rId10"/>
    </p:embeddedFont>
    <p:embeddedFont>
      <p:font typeface="Aharoni" charset="-79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9lLFIVjI+KmxPlQg3ZB1O5Y+l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90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055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407980"/>
            <a:ext cx="6858000" cy="4697400"/>
          </a:xfrm>
          <a:prstGeom prst="rect">
            <a:avLst/>
          </a:prstGeom>
          <a:solidFill>
            <a:srgbClr val="234EC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729500" y="-243500"/>
            <a:ext cx="1926900" cy="1977300"/>
          </a:xfrm>
          <a:prstGeom prst="diamond">
            <a:avLst/>
          </a:prstGeom>
          <a:noFill/>
          <a:ln w="76200" cap="flat" cmpd="sng">
            <a:solidFill>
              <a:srgbClr val="FA7262">
                <a:alpha val="6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5400000">
            <a:off x="384300" y="-877649"/>
            <a:ext cx="4295400" cy="5164200"/>
          </a:xfrm>
          <a:prstGeom prst="rtTriangle">
            <a:avLst/>
          </a:prstGeom>
          <a:solidFill>
            <a:srgbClr val="F7C9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-57602" y="4293701"/>
            <a:ext cx="6858000" cy="5616580"/>
          </a:xfrm>
          <a:prstGeom prst="rect">
            <a:avLst/>
          </a:prstGeom>
          <a:solidFill>
            <a:srgbClr val="FFFCB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475615" y="2288704"/>
            <a:ext cx="53732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</a:t>
            </a:r>
            <a:r>
              <a:rPr 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r>
              <a:rPr lang="zh-TW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榮總嘉義暨灣橋分院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 rot="-2171541">
            <a:off x="-91614" y="1687375"/>
            <a:ext cx="1968678" cy="186312"/>
          </a:xfrm>
          <a:prstGeom prst="roundRect">
            <a:avLst>
              <a:gd name="adj" fmla="val 16667"/>
            </a:avLst>
          </a:prstGeom>
          <a:solidFill>
            <a:srgbClr val="3B5E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 rot="-2400000">
            <a:off x="1356721" y="483677"/>
            <a:ext cx="33830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395FED"/>
                </a:solidFill>
                <a:latin typeface="Arial Black"/>
                <a:ea typeface="Arial Black"/>
                <a:cs typeface="Arial Black"/>
                <a:sym typeface="Arial Black"/>
              </a:rPr>
              <a:t>   要的</a:t>
            </a:r>
            <a:r>
              <a:rPr lang="zh-TW" sz="3600" b="1" dirty="0">
                <a:solidFill>
                  <a:srgbClr val="395FED"/>
                </a:solidFill>
                <a:latin typeface="Aharoni"/>
                <a:ea typeface="Aharoni"/>
                <a:cs typeface="Aharoni"/>
                <a:sym typeface="Aharoni"/>
              </a:rPr>
              <a:t>就是</a:t>
            </a:r>
            <a:r>
              <a:rPr lang="zh-TW" sz="3600" b="1" dirty="0">
                <a:solidFill>
                  <a:srgbClr val="395FED"/>
                </a:solidFill>
                <a:latin typeface="Arial Black"/>
                <a:ea typeface="Arial Black"/>
                <a:cs typeface="Arial Black"/>
                <a:sym typeface="Arial Black"/>
              </a:rPr>
              <a:t>你！</a:t>
            </a:r>
            <a:endParaRPr sz="3600" dirty="0"/>
          </a:p>
        </p:txBody>
      </p:sp>
      <p:sp>
        <p:nvSpPr>
          <p:cNvPr id="91" name="Google Shape;91;p1"/>
          <p:cNvSpPr/>
          <p:nvPr/>
        </p:nvSpPr>
        <p:spPr>
          <a:xfrm rot="-2172117">
            <a:off x="-61833" y="294523"/>
            <a:ext cx="1122016" cy="252195"/>
          </a:xfrm>
          <a:prstGeom prst="roundRect">
            <a:avLst>
              <a:gd name="adj" fmla="val 16667"/>
            </a:avLst>
          </a:prstGeom>
          <a:solidFill>
            <a:srgbClr val="3B5E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0320">
            <a:off x="234340" y="521763"/>
            <a:ext cx="1013421" cy="10134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293096" y="206561"/>
            <a:ext cx="27515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契約</a:t>
            </a:r>
            <a:r>
              <a:rPr lang="zh-TW" sz="3600" b="1" dirty="0" smtClean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護理師</a:t>
            </a:r>
            <a:endParaRPr lang="en-US" altLang="zh-TW" sz="3600" b="1" dirty="0" smtClean="0">
              <a:solidFill>
                <a:srgbClr val="FCCD3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 smtClean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en-US" sz="3600" b="1" dirty="0" smtClean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3600" b="1" dirty="0" smtClean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招募</a:t>
            </a:r>
            <a:endParaRPr sz="36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58760" y="4356079"/>
            <a:ext cx="3442248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</a:t>
            </a:r>
            <a:r>
              <a:rPr lang="zh-TW" sz="19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薪：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1.一般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病房：3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5,480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2.特殊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單位：3</a:t>
            </a: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zh-TW" sz="180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320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</a:t>
            </a: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其他津貼與福利：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1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新進人員簽約</a:t>
            </a:r>
            <a:r>
              <a:rPr lang="zh-TW" altLang="en-US" sz="18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金</a:t>
            </a:r>
            <a:r>
              <a:rPr lang="en-US" altLang="zh-TW" sz="18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50,000</a:t>
            </a:r>
            <a:r>
              <a:rPr lang="zh-TW" altLang="en-US" sz="18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</a:t>
            </a:r>
            <a:endParaRPr lang="en-US" altLang="zh-TW" sz="1800" b="1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單位津貼：2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,000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000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.績效獎金：3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,000-4,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500元/月</a:t>
            </a:r>
            <a:endParaRPr sz="18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.續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任獎金：服務滿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1年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起依年</a:t>
            </a:r>
            <a:endParaRPr lang="en-US" altLang="zh-TW" sz="18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資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發給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24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000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48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,000元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/年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.久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任獎金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：5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,000 元/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 lang="en-US" altLang="zh-TW" sz="18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/>
            <a:r>
              <a:rPr lang="en-US" altLang="zh-TW" sz="1800" dirty="0">
                <a:ea typeface="微軟正黑體" pitchFamily="34" charset="-120"/>
              </a:rPr>
              <a:t>6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夜班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費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包班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15 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天以上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lvl="0"/>
            <a:r>
              <a:rPr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小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夜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660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天、大夜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900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501008" y="4502881"/>
            <a:ext cx="3469269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7</a:t>
            </a:r>
            <a:r>
              <a:rPr lang="zh-TW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.</a:t>
            </a:r>
            <a:r>
              <a:rPr lang="zh-TW" sz="18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護理能力升</a:t>
            </a:r>
            <a:r>
              <a:rPr lang="zh-TW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等發</a:t>
            </a:r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放</a:t>
            </a:r>
            <a:r>
              <a:rPr lang="zh-TW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進階</a:t>
            </a:r>
            <a:r>
              <a:rPr lang="zh-TW" altLang="en-US" sz="18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津貼</a:t>
            </a:r>
            <a:endParaRPr lang="en-US" altLang="zh-TW" sz="18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endParaRPr>
          </a:p>
          <a:p>
            <a:pPr lvl="0"/>
            <a:r>
              <a:rPr lang="en-US" sz="1800" dirty="0" smtClean="0">
                <a:latin typeface="微軟正黑體" pitchFamily="34" charset="-120"/>
                <a:ea typeface="微軟正黑體" pitchFamily="34" charset="-120"/>
              </a:rPr>
              <a:t>  N1: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800" dirty="0" smtClean="0"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月、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N2: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400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N3: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600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N4: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800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月</a:t>
            </a:r>
            <a:endParaRPr sz="1800" dirty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灣橋分院偏遠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加給2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000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醫院提供宿舍，每月200元，</a:t>
            </a:r>
            <a:endParaRPr sz="1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水電費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另計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新進到職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訓練5天給予公假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生日禮券、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三節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禮品、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護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師</a:t>
            </a:r>
            <a:endParaRPr lang="en-US" altLang="zh-TW" sz="18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節禮物</a:t>
            </a:r>
            <a:endParaRPr lang="en-US" altLang="zh-TW" sz="1800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12.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公職護理師遇缺甄試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日後享</a:t>
            </a:r>
            <a:endParaRPr lang="en-US" altLang="zh-TW" sz="1800" dirty="0" smtClean="0">
              <a:solidFill>
                <a:schemeClr val="dk1"/>
              </a:solidFill>
              <a:latin typeface="Microsoft JhengHei"/>
              <a:ea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 </a:t>
            </a:r>
            <a:r>
              <a:rPr lang="zh-TW" altLang="en-US" sz="1800" dirty="0" smtClean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   有更佳之退休金</a:t>
            </a:r>
            <a:r>
              <a:rPr lang="en-US" altLang="zh-TW" sz="1800" dirty="0" smtClean="0">
                <a:solidFill>
                  <a:schemeClr val="dk1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404664" y="3259463"/>
            <a:ext cx="449881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洽詢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1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嘉義分院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：05</a:t>
            </a:r>
            <a:r>
              <a:rPr lang="zh-TW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2359630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 2763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黃小姐</a:t>
            </a:r>
            <a:endParaRPr sz="1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灣橋分院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：05</a:t>
            </a:r>
            <a:r>
              <a:rPr lang="zh-TW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2791072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7303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羅小姐</a:t>
            </a:r>
            <a:endParaRPr sz="18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68175" y="9008953"/>
            <a:ext cx="60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00957"/>
              </p:ext>
            </p:extLst>
          </p:nvPr>
        </p:nvGraphicFramePr>
        <p:xfrm>
          <a:off x="1307059" y="7795561"/>
          <a:ext cx="4361796" cy="2011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323"/>
                <a:gridCol w="2216473"/>
              </a:tblGrid>
              <a:tr h="318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嘉義分院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灣橋分院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2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</a:rPr>
                        <a:t>電子履歷</a:t>
                      </a: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</a:rPr>
                        <a:t>            電子履歷</a:t>
                      </a: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884255"/>
            <a:ext cx="988836" cy="130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50" y="8323695"/>
            <a:ext cx="1622728" cy="138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172.19.3.248\兩分院護理部各病房共用資料夾\嘉義分院護理部資料\行政組\2.行政組會議記錄.參閱版\112年1-12月會議記錄\嘉義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62" y="8323695"/>
            <a:ext cx="1612222" cy="137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9A37F22A-9632-474E-8ADA-17A3DD5BB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272" y="2884255"/>
            <a:ext cx="1025582" cy="13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277</Words>
  <Application>Microsoft Office PowerPoint</Application>
  <PresentationFormat>A4 紙張 (210x297 公釐)</PresentationFormat>
  <Paragraphs>38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</vt:lpstr>
      <vt:lpstr>新細明體</vt:lpstr>
      <vt:lpstr>Calibri</vt:lpstr>
      <vt:lpstr>Microsoft JhengHei</vt:lpstr>
      <vt:lpstr>Times New Roman</vt:lpstr>
      <vt:lpstr>Arial Black</vt:lpstr>
      <vt:lpstr>Aharoni</vt:lpstr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博威 林</dc:creator>
  <cp:lastModifiedBy>CY_NURS_張凱玲</cp:lastModifiedBy>
  <cp:revision>36</cp:revision>
  <dcterms:created xsi:type="dcterms:W3CDTF">2023-01-20T12:22:49Z</dcterms:created>
  <dcterms:modified xsi:type="dcterms:W3CDTF">2024-12-03T02:40:41Z</dcterms:modified>
</cp:coreProperties>
</file>